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844" r:id="rId2"/>
    <p:sldId id="845" r:id="rId3"/>
    <p:sldId id="846" r:id="rId4"/>
    <p:sldId id="847" r:id="rId5"/>
    <p:sldId id="848" r:id="rId6"/>
    <p:sldId id="849" r:id="rId7"/>
    <p:sldId id="850" r:id="rId8"/>
    <p:sldId id="854" r:id="rId9"/>
    <p:sldId id="851" r:id="rId10"/>
    <p:sldId id="852" r:id="rId11"/>
    <p:sldId id="853" r:id="rId12"/>
    <p:sldId id="855" r:id="rId13"/>
    <p:sldId id="856" r:id="rId14"/>
    <p:sldId id="861" r:id="rId15"/>
    <p:sldId id="857" r:id="rId16"/>
    <p:sldId id="869" r:id="rId17"/>
    <p:sldId id="862" r:id="rId18"/>
    <p:sldId id="870" r:id="rId19"/>
    <p:sldId id="860" r:id="rId20"/>
    <p:sldId id="863" r:id="rId21"/>
    <p:sldId id="864" r:id="rId22"/>
    <p:sldId id="865" r:id="rId23"/>
    <p:sldId id="866" r:id="rId24"/>
    <p:sldId id="867" r:id="rId25"/>
    <p:sldId id="868" r:id="rId26"/>
    <p:sldId id="858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9AA4"/>
    <a:srgbClr val="E5E5E5"/>
    <a:srgbClr val="434544"/>
    <a:srgbClr val="3B4353"/>
    <a:srgbClr val="2B313D"/>
    <a:srgbClr val="FF6600"/>
    <a:srgbClr val="66CCFF"/>
    <a:srgbClr val="FF7C80"/>
    <a:srgbClr val="FF3300"/>
    <a:srgbClr val="F366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66" autoAdjust="0"/>
    <p:restoredTop sz="95990" autoAdjust="0"/>
  </p:normalViewPr>
  <p:slideViewPr>
    <p:cSldViewPr snapToGrid="0">
      <p:cViewPr varScale="1">
        <p:scale>
          <a:sx n="98" d="100"/>
          <a:sy n="98" d="100"/>
        </p:scale>
        <p:origin x="870" y="84"/>
      </p:cViewPr>
      <p:guideLst>
        <p:guide orient="horz" pos="2183"/>
        <p:guide pos="38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3408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FF32E-A26D-429E-B1A2-9D0633C064F1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3A4C6C-3E16-4492-B7B2-8D46C6F4A9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44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5098" y="13800"/>
            <a:ext cx="586902" cy="62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gif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daum.net/_blog/BlogTypeView.do?blogid=0pYfa&amp;articleno=92&amp;categoryId=7&amp;regdt=20140830200012" TargetMode="External"/><Relationship Id="rId2" Type="http://schemas.openxmlformats.org/officeDocument/2006/relationships/hyperlink" Target="https://e.kakao.com/t/baby-ogus-trivial-lif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or.pngtree.com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gif"/><Relationship Id="rId4" Type="http://schemas.openxmlformats.org/officeDocument/2006/relationships/image" Target="../media/image2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309347" y="3187901"/>
            <a:ext cx="5400000" cy="0"/>
          </a:xfrm>
          <a:prstGeom prst="line">
            <a:avLst/>
          </a:prstGeom>
          <a:ln>
            <a:solidFill>
              <a:srgbClr val="4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8309557" y="2668732"/>
            <a:ext cx="308390" cy="398606"/>
            <a:chOff x="4291013" y="4001237"/>
            <a:chExt cx="155559" cy="201066"/>
          </a:xfrm>
        </p:grpSpPr>
        <p:sp>
          <p:nvSpPr>
            <p:cNvPr id="21" name="도넛 20"/>
            <p:cNvSpPr/>
            <p:nvPr/>
          </p:nvSpPr>
          <p:spPr>
            <a:xfrm>
              <a:off x="4291013" y="4001237"/>
              <a:ext cx="144178" cy="144178"/>
            </a:xfrm>
            <a:prstGeom prst="donut">
              <a:avLst>
                <a:gd name="adj" fmla="val 9637"/>
              </a:avLst>
            </a:prstGeom>
            <a:solidFill>
              <a:srgbClr val="4345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8100000">
              <a:off x="4428572" y="4102815"/>
              <a:ext cx="18000" cy="994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345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2473030" y="519099"/>
            <a:ext cx="7072634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i="1" dirty="0" smtClean="0">
                <a:solidFill>
                  <a:srgbClr val="434544"/>
                </a:solidFill>
              </a:rPr>
              <a:t>게임프로그래밍 발표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4485334" y="2457703"/>
            <a:ext cx="30480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b="1" dirty="0" smtClean="0">
                <a:solidFill>
                  <a:srgbClr val="434544"/>
                </a:solidFill>
              </a:rPr>
              <a:t>오구의 모험</a:t>
            </a:r>
            <a:endParaRPr lang="ko-KR" altLang="en-US" sz="4000" b="1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7381837" y="5095465"/>
            <a:ext cx="2427096" cy="711332"/>
          </a:xfrm>
          <a:prstGeom prst="roundRect">
            <a:avLst>
              <a:gd name="adj" fmla="val 50000"/>
            </a:avLst>
          </a:prstGeom>
          <a:solidFill>
            <a:srgbClr val="E5E5E5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76200" dir="16200000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434544"/>
                </a:solidFill>
              </a:rPr>
              <a:t>2014558109 </a:t>
            </a:r>
            <a:r>
              <a:rPr lang="ko-KR" altLang="en-US" dirty="0" err="1">
                <a:solidFill>
                  <a:srgbClr val="434544"/>
                </a:solidFill>
              </a:rPr>
              <a:t>정주용</a:t>
            </a:r>
            <a:endParaRPr lang="ko-KR" altLang="en-US" dirty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34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6154147" y="591803"/>
            <a:ext cx="5400000" cy="0"/>
          </a:xfrm>
          <a:prstGeom prst="line">
            <a:avLst/>
          </a:prstGeom>
          <a:ln>
            <a:solidFill>
              <a:srgbClr val="4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60400" y="127298"/>
            <a:ext cx="4661639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rgbClr val="434544"/>
                </a:solidFill>
              </a:rPr>
              <a:t>POWER </a:t>
            </a:r>
            <a:r>
              <a:rPr lang="en-US" altLang="ko-KR" i="1" dirty="0">
                <a:solidFill>
                  <a:srgbClr val="434544"/>
                </a:solidFill>
              </a:rPr>
              <a:t>POINT </a:t>
            </a:r>
            <a:r>
              <a:rPr lang="en-US" altLang="ko-KR" sz="2400" b="1" i="1" dirty="0" smtClean="0">
                <a:solidFill>
                  <a:srgbClr val="434544"/>
                </a:solidFill>
              </a:rPr>
              <a:t>PRESENTATION</a:t>
            </a:r>
            <a:endParaRPr lang="en-US" altLang="ko-KR" sz="2400" b="1" i="1" dirty="0">
              <a:solidFill>
                <a:srgbClr val="434544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434544"/>
                </a:solidFill>
              </a:rPr>
              <a:t>Enjoy your stylish business and campus life with BIZCAM</a:t>
            </a:r>
            <a:endParaRPr lang="ko-KR" altLang="en-US" dirty="0">
              <a:solidFill>
                <a:srgbClr val="434544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154147" y="420098"/>
            <a:ext cx="343410" cy="343410"/>
            <a:chOff x="7470945" y="4120730"/>
            <a:chExt cx="508420" cy="508420"/>
          </a:xfrm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양쪽 모서리가 둥근 사각형 1"/>
          <p:cNvSpPr/>
          <p:nvPr/>
        </p:nvSpPr>
        <p:spPr>
          <a:xfrm>
            <a:off x="368300" y="935211"/>
            <a:ext cx="11455400" cy="5922789"/>
          </a:xfrm>
          <a:prstGeom prst="round2SameRect">
            <a:avLst>
              <a:gd name="adj1" fmla="val 5335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97556" y="4068501"/>
            <a:ext cx="54471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err="1" smtClean="0"/>
              <a:t>튜토리얼</a:t>
            </a:r>
            <a:r>
              <a:rPr lang="ko-KR" altLang="en-US" sz="3000" dirty="0" smtClean="0"/>
              <a:t> 이미지 추가 완료</a:t>
            </a:r>
            <a:endParaRPr lang="en-US" altLang="ko-KR" sz="3000" dirty="0" smtClean="0"/>
          </a:p>
          <a:p>
            <a:endParaRPr lang="en-US" altLang="ko-KR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err="1" smtClean="0"/>
              <a:t>튜토리얼이</a:t>
            </a:r>
            <a:r>
              <a:rPr lang="ko-KR" altLang="en-US" sz="3000" dirty="0" smtClean="0"/>
              <a:t> 필요한 곳 마다 보이게 </a:t>
            </a:r>
            <a:r>
              <a:rPr lang="ko-KR" altLang="en-US" sz="3000" dirty="0" err="1" smtClean="0"/>
              <a:t>설정완료</a:t>
            </a:r>
            <a:endParaRPr lang="en-US" altLang="ko-KR" sz="3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68" y="1537523"/>
            <a:ext cx="1200318" cy="11336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200" y="1248285"/>
            <a:ext cx="2076740" cy="264832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28" y="4186856"/>
            <a:ext cx="6238875" cy="160995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562600" y="1571420"/>
            <a:ext cx="6629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가시 발판 추가 완료</a:t>
            </a:r>
            <a:endParaRPr lang="en-US" altLang="ko-KR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보스 </a:t>
            </a:r>
            <a:r>
              <a:rPr lang="ko-KR" altLang="en-US" sz="3000" dirty="0" err="1" smtClean="0"/>
              <a:t>클리어</a:t>
            </a:r>
            <a:r>
              <a:rPr lang="ko-KR" altLang="en-US" sz="3000" dirty="0" smtClean="0"/>
              <a:t> </a:t>
            </a:r>
            <a:r>
              <a:rPr lang="ko-KR" altLang="en-US" sz="3000" dirty="0" err="1" smtClean="0"/>
              <a:t>이팩트</a:t>
            </a:r>
            <a:r>
              <a:rPr lang="ko-KR" altLang="en-US" sz="3000" dirty="0" smtClean="0"/>
              <a:t> 추가 완료</a:t>
            </a:r>
            <a:endParaRPr lang="en-US" altLang="ko-KR" sz="3000" dirty="0" smtClean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71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6154147" y="591803"/>
            <a:ext cx="5400000" cy="0"/>
          </a:xfrm>
          <a:prstGeom prst="line">
            <a:avLst/>
          </a:prstGeom>
          <a:ln>
            <a:solidFill>
              <a:srgbClr val="4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60400" y="127298"/>
            <a:ext cx="4661639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rgbClr val="434544"/>
                </a:solidFill>
              </a:rPr>
              <a:t>POWER </a:t>
            </a:r>
            <a:r>
              <a:rPr lang="en-US" altLang="ko-KR" i="1" dirty="0">
                <a:solidFill>
                  <a:srgbClr val="434544"/>
                </a:solidFill>
              </a:rPr>
              <a:t>POINT </a:t>
            </a:r>
            <a:r>
              <a:rPr lang="en-US" altLang="ko-KR" sz="2400" b="1" i="1" dirty="0" smtClean="0">
                <a:solidFill>
                  <a:srgbClr val="434544"/>
                </a:solidFill>
              </a:rPr>
              <a:t>PRESENTATION</a:t>
            </a:r>
            <a:endParaRPr lang="en-US" altLang="ko-KR" sz="2400" b="1" i="1" dirty="0">
              <a:solidFill>
                <a:srgbClr val="434544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434544"/>
                </a:solidFill>
              </a:rPr>
              <a:t>Enjoy your stylish business and campus life with BIZCAM</a:t>
            </a:r>
            <a:endParaRPr lang="ko-KR" altLang="en-US" dirty="0">
              <a:solidFill>
                <a:srgbClr val="434544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154147" y="420098"/>
            <a:ext cx="343410" cy="343410"/>
            <a:chOff x="7470945" y="4120730"/>
            <a:chExt cx="508420" cy="508420"/>
          </a:xfrm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양쪽 모서리가 둥근 사각형 1"/>
          <p:cNvSpPr/>
          <p:nvPr/>
        </p:nvSpPr>
        <p:spPr>
          <a:xfrm>
            <a:off x="368300" y="935211"/>
            <a:ext cx="11455400" cy="5922789"/>
          </a:xfrm>
          <a:prstGeom prst="round2SameRect">
            <a:avLst>
              <a:gd name="adj1" fmla="val 5335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88337" y="1081834"/>
            <a:ext cx="603032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err="1" smtClean="0"/>
              <a:t>튜토리얼</a:t>
            </a:r>
            <a:r>
              <a:rPr lang="ko-KR" altLang="en-US" sz="3000" dirty="0" smtClean="0"/>
              <a:t> 이미지 추가</a:t>
            </a:r>
            <a:endParaRPr lang="en-US" altLang="ko-KR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err="1" smtClean="0"/>
              <a:t>튜토리얼이</a:t>
            </a:r>
            <a:r>
              <a:rPr lang="ko-KR" altLang="en-US" sz="3000" dirty="0" smtClean="0"/>
              <a:t> </a:t>
            </a:r>
            <a:r>
              <a:rPr lang="ko-KR" altLang="en-US" sz="3000" dirty="0" err="1" smtClean="0"/>
              <a:t>필요한곳</a:t>
            </a:r>
            <a:r>
              <a:rPr lang="ko-KR" altLang="en-US" sz="3000" dirty="0" smtClean="0"/>
              <a:t> 마다 보이게 설정</a:t>
            </a:r>
            <a:endParaRPr lang="en-US" altLang="ko-KR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err="1" smtClean="0"/>
              <a:t>재시작</a:t>
            </a:r>
            <a:r>
              <a:rPr lang="ko-KR" altLang="en-US" sz="3000" dirty="0" smtClean="0"/>
              <a:t> 버튼 알려주는 </a:t>
            </a:r>
            <a:r>
              <a:rPr lang="en-US" altLang="ko-KR" sz="3000" dirty="0" smtClean="0"/>
              <a:t>UI </a:t>
            </a:r>
            <a:r>
              <a:rPr lang="ko-KR" altLang="en-US" sz="3000" dirty="0" smtClean="0"/>
              <a:t>추가</a:t>
            </a:r>
            <a:endParaRPr lang="en-US" altLang="ko-KR" sz="3000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139" y="1506629"/>
            <a:ext cx="3372321" cy="176237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" y="3944156"/>
            <a:ext cx="5462646" cy="223868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688337" y="3739084"/>
            <a:ext cx="552258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배경 및 효과음 추가</a:t>
            </a:r>
            <a:endParaRPr lang="en-US" altLang="ko-KR" sz="3000" dirty="0" smtClean="0"/>
          </a:p>
          <a:p>
            <a:r>
              <a:rPr lang="en-US" altLang="ko-KR" sz="3000" dirty="0" smtClean="0"/>
              <a:t>  - </a:t>
            </a:r>
            <a:r>
              <a:rPr lang="ko-KR" altLang="en-US" sz="3000" dirty="0" smtClean="0"/>
              <a:t>블록 설치 효과음 추가</a:t>
            </a:r>
            <a:endParaRPr lang="en-US" altLang="ko-KR" sz="3000" dirty="0" smtClean="0"/>
          </a:p>
          <a:p>
            <a:r>
              <a:rPr lang="en-US" altLang="ko-KR" sz="3000" dirty="0" smtClean="0"/>
              <a:t>  - </a:t>
            </a:r>
            <a:r>
              <a:rPr lang="ko-KR" altLang="en-US" sz="3000" dirty="0" smtClean="0"/>
              <a:t>점프 효과음 추가</a:t>
            </a:r>
            <a:endParaRPr lang="en-US" altLang="ko-KR" sz="3000" dirty="0" smtClean="0"/>
          </a:p>
          <a:p>
            <a:r>
              <a:rPr lang="en-US" altLang="ko-KR" sz="3000" dirty="0" smtClean="0"/>
              <a:t>  - </a:t>
            </a:r>
            <a:r>
              <a:rPr lang="ko-KR" altLang="en-US" sz="3000" dirty="0" smtClean="0"/>
              <a:t>공격 효과음 추가</a:t>
            </a:r>
            <a:endParaRPr lang="en-US" altLang="ko-KR" sz="3000" dirty="0" smtClean="0"/>
          </a:p>
          <a:p>
            <a:r>
              <a:rPr lang="en-US" altLang="ko-KR" sz="3000" dirty="0" smtClean="0"/>
              <a:t>  - </a:t>
            </a:r>
            <a:r>
              <a:rPr lang="ko-KR" altLang="en-US" sz="3000" dirty="0" smtClean="0"/>
              <a:t>라운드 승리 효과음 추가</a:t>
            </a:r>
            <a:endParaRPr lang="en-US" altLang="ko-KR" sz="3000" dirty="0" smtClean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84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6154147" y="591803"/>
            <a:ext cx="5400000" cy="0"/>
          </a:xfrm>
          <a:prstGeom prst="line">
            <a:avLst/>
          </a:prstGeom>
          <a:ln>
            <a:solidFill>
              <a:srgbClr val="4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60400" y="127298"/>
            <a:ext cx="4661639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rgbClr val="434544"/>
                </a:solidFill>
              </a:rPr>
              <a:t>POWER </a:t>
            </a:r>
            <a:r>
              <a:rPr lang="en-US" altLang="ko-KR" i="1" dirty="0">
                <a:solidFill>
                  <a:srgbClr val="434544"/>
                </a:solidFill>
              </a:rPr>
              <a:t>POINT </a:t>
            </a:r>
            <a:r>
              <a:rPr lang="en-US" altLang="ko-KR" sz="2400" b="1" i="1" dirty="0" smtClean="0">
                <a:solidFill>
                  <a:srgbClr val="434544"/>
                </a:solidFill>
              </a:rPr>
              <a:t>PRESENTATION</a:t>
            </a:r>
            <a:endParaRPr lang="en-US" altLang="ko-KR" sz="2400" b="1" i="1" dirty="0">
              <a:solidFill>
                <a:srgbClr val="434544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434544"/>
                </a:solidFill>
              </a:rPr>
              <a:t>Enjoy your stylish business and campus life with BIZCAM</a:t>
            </a:r>
            <a:endParaRPr lang="ko-KR" altLang="en-US" dirty="0">
              <a:solidFill>
                <a:srgbClr val="434544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154147" y="420098"/>
            <a:ext cx="343410" cy="343410"/>
            <a:chOff x="7470945" y="4120730"/>
            <a:chExt cx="508420" cy="508420"/>
          </a:xfrm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양쪽 모서리가 둥근 사각형 1"/>
          <p:cNvSpPr/>
          <p:nvPr/>
        </p:nvSpPr>
        <p:spPr>
          <a:xfrm>
            <a:off x="368300" y="935211"/>
            <a:ext cx="11455400" cy="5922789"/>
          </a:xfrm>
          <a:prstGeom prst="round2SameRect">
            <a:avLst>
              <a:gd name="adj1" fmla="val 5335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39822" y="1600730"/>
            <a:ext cx="58229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게임 </a:t>
            </a:r>
            <a:r>
              <a:rPr lang="ko-KR" altLang="en-US" sz="3000" dirty="0" err="1" smtClean="0"/>
              <a:t>인트로</a:t>
            </a:r>
            <a:r>
              <a:rPr lang="ko-KR" altLang="en-US" sz="3000" dirty="0" smtClean="0"/>
              <a:t> 추가 완료</a:t>
            </a:r>
            <a:endParaRPr lang="en-US" altLang="ko-KR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게임 스타트 버튼 추가 완료</a:t>
            </a:r>
            <a:endParaRPr lang="en-US" altLang="ko-KR" sz="3000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5839822" y="3712789"/>
            <a:ext cx="631507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라운드 </a:t>
            </a:r>
            <a:r>
              <a:rPr lang="ko-KR" altLang="en-US" sz="3000" dirty="0" err="1" smtClean="0"/>
              <a:t>클리어시</a:t>
            </a:r>
            <a:r>
              <a:rPr lang="ko-KR" altLang="en-US" sz="3000" dirty="0" smtClean="0"/>
              <a:t> 뜨는 팝업 수정</a:t>
            </a:r>
            <a:endParaRPr lang="en-US" altLang="ko-KR" sz="3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사운드 이펙트 추가 완료</a:t>
            </a:r>
            <a:endParaRPr lang="en-US" altLang="ko-KR" sz="3000" dirty="0" smtClean="0"/>
          </a:p>
          <a:p>
            <a:r>
              <a:rPr lang="en-US" altLang="ko-KR" sz="3000" dirty="0" smtClean="0"/>
              <a:t>    - </a:t>
            </a:r>
            <a:r>
              <a:rPr lang="ko-KR" altLang="en-US" sz="3000" dirty="0" smtClean="0"/>
              <a:t>점프 발판 효과음</a:t>
            </a:r>
            <a:endParaRPr lang="en-US" altLang="ko-KR" sz="3000" dirty="0" smtClean="0"/>
          </a:p>
          <a:p>
            <a:r>
              <a:rPr lang="en-US" altLang="ko-KR" sz="3000" dirty="0" smtClean="0"/>
              <a:t>    - </a:t>
            </a:r>
            <a:r>
              <a:rPr lang="ko-KR" altLang="en-US" sz="3000" dirty="0" smtClean="0"/>
              <a:t>적 피격 시 효과음</a:t>
            </a:r>
            <a:endParaRPr lang="en-US" altLang="ko-KR" sz="3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56" y="1183114"/>
            <a:ext cx="4170307" cy="23125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56" y="3495675"/>
            <a:ext cx="2359356" cy="28348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168" y="4814317"/>
            <a:ext cx="1457528" cy="1066949"/>
          </a:xfrm>
          <a:prstGeom prst="rect">
            <a:avLst/>
          </a:prstGeom>
        </p:spPr>
      </p:pic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02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6154147" y="591803"/>
            <a:ext cx="5400000" cy="0"/>
          </a:xfrm>
          <a:prstGeom prst="line">
            <a:avLst/>
          </a:prstGeom>
          <a:ln>
            <a:solidFill>
              <a:srgbClr val="4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60400" y="127298"/>
            <a:ext cx="4661639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rgbClr val="434544"/>
                </a:solidFill>
              </a:rPr>
              <a:t>POWER </a:t>
            </a:r>
            <a:r>
              <a:rPr lang="en-US" altLang="ko-KR" i="1" dirty="0">
                <a:solidFill>
                  <a:srgbClr val="434544"/>
                </a:solidFill>
              </a:rPr>
              <a:t>POINT </a:t>
            </a:r>
            <a:r>
              <a:rPr lang="en-US" altLang="ko-KR" sz="2400" b="1" i="1" dirty="0" smtClean="0">
                <a:solidFill>
                  <a:srgbClr val="434544"/>
                </a:solidFill>
              </a:rPr>
              <a:t>PRESENTATION</a:t>
            </a:r>
            <a:endParaRPr lang="en-US" altLang="ko-KR" sz="2400" b="1" i="1" dirty="0">
              <a:solidFill>
                <a:srgbClr val="434544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434544"/>
                </a:solidFill>
              </a:rPr>
              <a:t>Enjoy your stylish business and campus life with BIZCAM</a:t>
            </a:r>
            <a:endParaRPr lang="ko-KR" altLang="en-US" dirty="0">
              <a:solidFill>
                <a:srgbClr val="434544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154147" y="420098"/>
            <a:ext cx="343410" cy="343410"/>
            <a:chOff x="7470945" y="4120730"/>
            <a:chExt cx="508420" cy="508420"/>
          </a:xfrm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양쪽 모서리가 둥근 사각형 1"/>
          <p:cNvSpPr/>
          <p:nvPr/>
        </p:nvSpPr>
        <p:spPr>
          <a:xfrm>
            <a:off x="368300" y="935211"/>
            <a:ext cx="11455400" cy="5922789"/>
          </a:xfrm>
          <a:prstGeom prst="round2SameRect">
            <a:avLst>
              <a:gd name="adj1" fmla="val 5335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25851" y="1879982"/>
            <a:ext cx="62185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적 보스 공격 이미지 추가</a:t>
            </a:r>
            <a:endParaRPr lang="en-US" altLang="ko-KR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 보스 공격 패턴 추가</a:t>
            </a:r>
            <a:endParaRPr lang="en-US" altLang="ko-KR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000" dirty="0"/>
          </a:p>
          <a:p>
            <a:endParaRPr lang="en-US" altLang="ko-KR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75" y="2588383"/>
            <a:ext cx="5447780" cy="35532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766" y="1178257"/>
            <a:ext cx="3200847" cy="1238423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51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6154147" y="591803"/>
            <a:ext cx="5400000" cy="0"/>
          </a:xfrm>
          <a:prstGeom prst="line">
            <a:avLst/>
          </a:prstGeom>
          <a:ln>
            <a:solidFill>
              <a:srgbClr val="4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60400" y="127298"/>
            <a:ext cx="4661639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rgbClr val="434544"/>
                </a:solidFill>
              </a:rPr>
              <a:t>POWER </a:t>
            </a:r>
            <a:r>
              <a:rPr lang="en-US" altLang="ko-KR" i="1" dirty="0">
                <a:solidFill>
                  <a:srgbClr val="434544"/>
                </a:solidFill>
              </a:rPr>
              <a:t>POINT </a:t>
            </a:r>
            <a:r>
              <a:rPr lang="en-US" altLang="ko-KR" sz="2400" b="1" i="1" dirty="0" smtClean="0">
                <a:solidFill>
                  <a:srgbClr val="434544"/>
                </a:solidFill>
              </a:rPr>
              <a:t>PRESENTATION</a:t>
            </a:r>
            <a:endParaRPr lang="en-US" altLang="ko-KR" sz="2400" b="1" i="1" dirty="0">
              <a:solidFill>
                <a:srgbClr val="434544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434544"/>
                </a:solidFill>
              </a:rPr>
              <a:t>Enjoy your stylish business and campus life with BIZCAM</a:t>
            </a:r>
            <a:endParaRPr lang="ko-KR" altLang="en-US" dirty="0">
              <a:solidFill>
                <a:srgbClr val="434544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154147" y="420098"/>
            <a:ext cx="343410" cy="343410"/>
            <a:chOff x="7470945" y="4120730"/>
            <a:chExt cx="508420" cy="508420"/>
          </a:xfrm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양쪽 모서리가 둥근 사각형 1"/>
          <p:cNvSpPr/>
          <p:nvPr/>
        </p:nvSpPr>
        <p:spPr>
          <a:xfrm>
            <a:off x="426447" y="763507"/>
            <a:ext cx="11455400" cy="5922789"/>
          </a:xfrm>
          <a:prstGeom prst="round2SameRect">
            <a:avLst>
              <a:gd name="adj1" fmla="val 5335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79102" y="1422079"/>
            <a:ext cx="67244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플레이타임 </a:t>
            </a:r>
            <a:r>
              <a:rPr lang="ko-KR" altLang="en-US" sz="3000" dirty="0" err="1" smtClean="0"/>
              <a:t>볼수</a:t>
            </a:r>
            <a:r>
              <a:rPr lang="ko-KR" altLang="en-US" sz="3000" dirty="0" smtClean="0"/>
              <a:t> 있도록 추가 완료</a:t>
            </a:r>
            <a:endParaRPr lang="en-US" altLang="ko-KR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0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5350191" y="3843048"/>
            <a:ext cx="63707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보스 라운드 배경화면 추가 완료</a:t>
            </a:r>
            <a:endParaRPr lang="en-US" altLang="ko-KR" sz="3000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99851"/>
            <a:ext cx="885949" cy="116221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954" y="3395606"/>
            <a:ext cx="3444529" cy="18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92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6154147" y="591803"/>
            <a:ext cx="5400000" cy="0"/>
          </a:xfrm>
          <a:prstGeom prst="line">
            <a:avLst/>
          </a:prstGeom>
          <a:ln>
            <a:solidFill>
              <a:srgbClr val="4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60400" y="127298"/>
            <a:ext cx="4661639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rgbClr val="434544"/>
                </a:solidFill>
              </a:rPr>
              <a:t>POWER </a:t>
            </a:r>
            <a:r>
              <a:rPr lang="en-US" altLang="ko-KR" i="1" dirty="0">
                <a:solidFill>
                  <a:srgbClr val="434544"/>
                </a:solidFill>
              </a:rPr>
              <a:t>POINT </a:t>
            </a:r>
            <a:r>
              <a:rPr lang="en-US" altLang="ko-KR" sz="2400" b="1" i="1" dirty="0" smtClean="0">
                <a:solidFill>
                  <a:srgbClr val="434544"/>
                </a:solidFill>
              </a:rPr>
              <a:t>PRESENTATION</a:t>
            </a:r>
            <a:endParaRPr lang="en-US" altLang="ko-KR" sz="2400" b="1" i="1" dirty="0">
              <a:solidFill>
                <a:srgbClr val="434544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434544"/>
                </a:solidFill>
              </a:rPr>
              <a:t>Enjoy your stylish business and campus life with BIZCAM</a:t>
            </a:r>
            <a:endParaRPr lang="ko-KR" altLang="en-US" dirty="0">
              <a:solidFill>
                <a:srgbClr val="434544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154147" y="420098"/>
            <a:ext cx="343410" cy="343410"/>
            <a:chOff x="7470945" y="4120730"/>
            <a:chExt cx="508420" cy="508420"/>
          </a:xfrm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양쪽 모서리가 둥근 사각형 1"/>
          <p:cNvSpPr/>
          <p:nvPr/>
        </p:nvSpPr>
        <p:spPr>
          <a:xfrm>
            <a:off x="426447" y="763507"/>
            <a:ext cx="11455400" cy="5922789"/>
          </a:xfrm>
          <a:prstGeom prst="round2SameRect">
            <a:avLst>
              <a:gd name="adj1" fmla="val 5335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04928" y="1106915"/>
            <a:ext cx="64732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적 보스 </a:t>
            </a:r>
            <a:r>
              <a:rPr lang="ko-KR" altLang="en-US" sz="3000" dirty="0" err="1" smtClean="0"/>
              <a:t>궁극기</a:t>
            </a:r>
            <a:r>
              <a:rPr lang="ko-KR" altLang="en-US" sz="3000" dirty="0" smtClean="0"/>
              <a:t> 추가 완료</a:t>
            </a:r>
            <a:endParaRPr lang="en-US" altLang="ko-KR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보스 라운드 배경음악 추가 완료</a:t>
            </a:r>
            <a:endParaRPr lang="en-US" altLang="ko-KR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/>
              <a:t>엔</a:t>
            </a:r>
            <a:r>
              <a:rPr lang="ko-KR" altLang="en-US" sz="3000" dirty="0" smtClean="0"/>
              <a:t>딩 배경음악 추가 완료</a:t>
            </a:r>
            <a:endParaRPr lang="en-US" altLang="ko-KR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143" y="1739742"/>
            <a:ext cx="1047896" cy="2095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722" y="2471214"/>
            <a:ext cx="990738" cy="22863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46" y="3303557"/>
            <a:ext cx="3171932" cy="338274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943329" y="4140940"/>
            <a:ext cx="4876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게임의 종착지 추가</a:t>
            </a:r>
            <a:endParaRPr lang="en-US" altLang="ko-KR" sz="3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게임 엔딩 추가</a:t>
            </a:r>
            <a:endParaRPr lang="en-US" altLang="ko-KR" sz="3000" dirty="0" smtClean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407" y="4092516"/>
            <a:ext cx="3794593" cy="2143224"/>
          </a:xfrm>
          <a:prstGeom prst="rect">
            <a:avLst/>
          </a:prstGeom>
        </p:spPr>
      </p:pic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47" y="728328"/>
            <a:ext cx="2842824" cy="284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39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6154147" y="591803"/>
            <a:ext cx="5400000" cy="0"/>
          </a:xfrm>
          <a:prstGeom prst="line">
            <a:avLst/>
          </a:prstGeom>
          <a:ln>
            <a:solidFill>
              <a:srgbClr val="4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60400" y="127298"/>
            <a:ext cx="4661639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rgbClr val="434544"/>
                </a:solidFill>
              </a:rPr>
              <a:t>POWER </a:t>
            </a:r>
            <a:r>
              <a:rPr lang="en-US" altLang="ko-KR" i="1" dirty="0">
                <a:solidFill>
                  <a:srgbClr val="434544"/>
                </a:solidFill>
              </a:rPr>
              <a:t>POINT </a:t>
            </a:r>
            <a:r>
              <a:rPr lang="en-US" altLang="ko-KR" sz="2400" b="1" i="1" dirty="0" smtClean="0">
                <a:solidFill>
                  <a:srgbClr val="434544"/>
                </a:solidFill>
              </a:rPr>
              <a:t>PRESENTATION</a:t>
            </a:r>
            <a:endParaRPr lang="en-US" altLang="ko-KR" sz="2400" b="1" i="1" dirty="0">
              <a:solidFill>
                <a:srgbClr val="434544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434544"/>
                </a:solidFill>
              </a:rPr>
              <a:t>Enjoy your stylish business and campus life with BIZCAM</a:t>
            </a:r>
            <a:endParaRPr lang="ko-KR" altLang="en-US" dirty="0">
              <a:solidFill>
                <a:srgbClr val="434544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154147" y="420098"/>
            <a:ext cx="343410" cy="343410"/>
            <a:chOff x="7470945" y="4120730"/>
            <a:chExt cx="508420" cy="508420"/>
          </a:xfrm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양쪽 모서리가 둥근 사각형 1"/>
          <p:cNvSpPr/>
          <p:nvPr/>
        </p:nvSpPr>
        <p:spPr>
          <a:xfrm>
            <a:off x="495300" y="763508"/>
            <a:ext cx="11558251" cy="5957968"/>
          </a:xfrm>
          <a:prstGeom prst="round2SameRect">
            <a:avLst>
              <a:gd name="adj1" fmla="val 5335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16789" y="1165461"/>
            <a:ext cx="72752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게임 속도 증가 감소 시키는 </a:t>
            </a:r>
            <a:r>
              <a:rPr lang="ko-KR" altLang="en-US" sz="3000" dirty="0" err="1" smtClean="0"/>
              <a:t>버튼추가</a:t>
            </a:r>
            <a:r>
              <a:rPr lang="ko-KR" altLang="en-US" sz="3000" dirty="0" smtClean="0"/>
              <a:t> 완료</a:t>
            </a:r>
            <a:endParaRPr lang="en-US" altLang="ko-KR" sz="30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4992988" y="2651388"/>
            <a:ext cx="67989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버튼으로 게임 속도 조절 가능</a:t>
            </a:r>
            <a:endParaRPr lang="en-US" altLang="ko-KR" sz="3000" dirty="0" smtClean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272" y="1469450"/>
            <a:ext cx="2421055" cy="122645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529" y="4002027"/>
            <a:ext cx="828791" cy="85737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992988" y="4317168"/>
            <a:ext cx="67989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000" dirty="0"/>
              <a:t> </a:t>
            </a:r>
            <a:r>
              <a:rPr lang="ko-KR" altLang="en-US" sz="3000" dirty="0" smtClean="0"/>
              <a:t>소리 설정 버튼 추가</a:t>
            </a:r>
            <a:endParaRPr lang="en-US" altLang="ko-KR" sz="3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000" dirty="0" err="1" smtClean="0"/>
              <a:t>음소거</a:t>
            </a:r>
            <a:r>
              <a:rPr lang="ko-KR" altLang="en-US" sz="3000" dirty="0" smtClean="0"/>
              <a:t> </a:t>
            </a:r>
            <a:r>
              <a:rPr lang="en-US" altLang="ko-KR" sz="3000" dirty="0" smtClean="0"/>
              <a:t>, </a:t>
            </a:r>
            <a:r>
              <a:rPr lang="ko-KR" altLang="en-US" sz="3000" dirty="0" smtClean="0"/>
              <a:t>소리나게하기 가능</a:t>
            </a:r>
            <a:endParaRPr lang="en-US" altLang="ko-KR" sz="3000" dirty="0" smtClean="0"/>
          </a:p>
        </p:txBody>
      </p:sp>
    </p:spTree>
    <p:extLst>
      <p:ext uri="{BB962C8B-B14F-4D97-AF65-F5344CB8AC3E}">
        <p14:creationId xmlns:p14="http://schemas.microsoft.com/office/powerpoint/2010/main" val="423310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6154147" y="591803"/>
            <a:ext cx="5400000" cy="0"/>
          </a:xfrm>
          <a:prstGeom prst="line">
            <a:avLst/>
          </a:prstGeom>
          <a:ln>
            <a:solidFill>
              <a:srgbClr val="4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60400" y="127298"/>
            <a:ext cx="4661639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rgbClr val="434544"/>
                </a:solidFill>
              </a:rPr>
              <a:t>POWER </a:t>
            </a:r>
            <a:r>
              <a:rPr lang="en-US" altLang="ko-KR" i="1" dirty="0">
                <a:solidFill>
                  <a:srgbClr val="434544"/>
                </a:solidFill>
              </a:rPr>
              <a:t>POINT </a:t>
            </a:r>
            <a:r>
              <a:rPr lang="en-US" altLang="ko-KR" sz="2400" b="1" i="1" dirty="0" smtClean="0">
                <a:solidFill>
                  <a:srgbClr val="434544"/>
                </a:solidFill>
              </a:rPr>
              <a:t>PRESENTATION</a:t>
            </a:r>
            <a:endParaRPr lang="en-US" altLang="ko-KR" sz="2400" b="1" i="1" dirty="0">
              <a:solidFill>
                <a:srgbClr val="434544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434544"/>
                </a:solidFill>
              </a:rPr>
              <a:t>Enjoy your stylish business and campus life with BIZCAM</a:t>
            </a:r>
            <a:endParaRPr lang="ko-KR" altLang="en-US" dirty="0">
              <a:solidFill>
                <a:srgbClr val="434544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154147" y="420098"/>
            <a:ext cx="343410" cy="343410"/>
            <a:chOff x="7470945" y="4120730"/>
            <a:chExt cx="508420" cy="508420"/>
          </a:xfrm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양쪽 모서리가 둥근 사각형 1"/>
          <p:cNvSpPr/>
          <p:nvPr/>
        </p:nvSpPr>
        <p:spPr>
          <a:xfrm>
            <a:off x="426447" y="763507"/>
            <a:ext cx="11455400" cy="5922789"/>
          </a:xfrm>
          <a:prstGeom prst="round2SameRect">
            <a:avLst>
              <a:gd name="adj1" fmla="val 5335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04928" y="1796713"/>
            <a:ext cx="65069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게임 </a:t>
            </a:r>
            <a:r>
              <a:rPr lang="ko-KR" altLang="en-US" sz="3000" dirty="0" err="1" smtClean="0"/>
              <a:t>끝날시</a:t>
            </a:r>
            <a:r>
              <a:rPr lang="ko-KR" altLang="en-US" sz="3000" dirty="0" smtClean="0"/>
              <a:t>  </a:t>
            </a:r>
            <a:r>
              <a:rPr lang="ko-KR" altLang="en-US" sz="3000" dirty="0" err="1" smtClean="0"/>
              <a:t>클리어타임</a:t>
            </a:r>
            <a:r>
              <a:rPr lang="en-US" altLang="ko-KR" sz="3000" dirty="0" smtClean="0"/>
              <a:t> </a:t>
            </a:r>
            <a:r>
              <a:rPr lang="ko-KR" altLang="en-US" sz="3000" dirty="0" smtClean="0"/>
              <a:t>추가</a:t>
            </a:r>
            <a:endParaRPr lang="en-US" altLang="ko-KR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000" dirty="0" err="1" smtClean="0"/>
              <a:t>LocalStorage</a:t>
            </a:r>
            <a:r>
              <a:rPr lang="ko-KR" altLang="en-US" sz="3000" dirty="0"/>
              <a:t> </a:t>
            </a:r>
            <a:r>
              <a:rPr lang="ko-KR" altLang="en-US" sz="3000" dirty="0" err="1" smtClean="0"/>
              <a:t>최단클리어시간</a:t>
            </a:r>
            <a:r>
              <a:rPr lang="ko-KR" altLang="en-US" sz="3000" dirty="0"/>
              <a:t> </a:t>
            </a:r>
            <a:r>
              <a:rPr lang="ko-KR" altLang="en-US" sz="3000" dirty="0" smtClean="0"/>
              <a:t>저장 완료</a:t>
            </a:r>
            <a:endParaRPr lang="en-US" altLang="ko-KR" sz="3000" dirty="0" smtClean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523" y="1796713"/>
            <a:ext cx="3814329" cy="246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41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6154147" y="591803"/>
            <a:ext cx="5400000" cy="0"/>
          </a:xfrm>
          <a:prstGeom prst="line">
            <a:avLst/>
          </a:prstGeom>
          <a:ln>
            <a:solidFill>
              <a:srgbClr val="4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60400" y="127298"/>
            <a:ext cx="4661639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rgbClr val="434544"/>
                </a:solidFill>
              </a:rPr>
              <a:t>POWER </a:t>
            </a:r>
            <a:r>
              <a:rPr lang="en-US" altLang="ko-KR" i="1" dirty="0">
                <a:solidFill>
                  <a:srgbClr val="434544"/>
                </a:solidFill>
              </a:rPr>
              <a:t>POINT </a:t>
            </a:r>
            <a:r>
              <a:rPr lang="en-US" altLang="ko-KR" sz="2400" b="1" i="1" dirty="0" smtClean="0">
                <a:solidFill>
                  <a:srgbClr val="434544"/>
                </a:solidFill>
              </a:rPr>
              <a:t>PRESENTATION</a:t>
            </a:r>
            <a:endParaRPr lang="en-US" altLang="ko-KR" sz="2400" b="1" i="1" dirty="0">
              <a:solidFill>
                <a:srgbClr val="434544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434544"/>
                </a:solidFill>
              </a:rPr>
              <a:t>Enjoy your stylish business and campus life with BIZCAM</a:t>
            </a:r>
            <a:endParaRPr lang="ko-KR" altLang="en-US" dirty="0">
              <a:solidFill>
                <a:srgbClr val="434544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154147" y="420098"/>
            <a:ext cx="343410" cy="343410"/>
            <a:chOff x="7470945" y="4120730"/>
            <a:chExt cx="508420" cy="508420"/>
          </a:xfrm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양쪽 모서리가 둥근 사각형 1"/>
          <p:cNvSpPr/>
          <p:nvPr/>
        </p:nvSpPr>
        <p:spPr>
          <a:xfrm>
            <a:off x="426447" y="763507"/>
            <a:ext cx="11455400" cy="5922789"/>
          </a:xfrm>
          <a:prstGeom prst="round2SameRect">
            <a:avLst>
              <a:gd name="adj1" fmla="val 5335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04928" y="1796713"/>
            <a:ext cx="65069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숨겨진 </a:t>
            </a:r>
            <a:r>
              <a:rPr lang="ko-KR" altLang="en-US" sz="3000" dirty="0" err="1" smtClean="0"/>
              <a:t>케릭터</a:t>
            </a:r>
            <a:r>
              <a:rPr lang="ko-KR" altLang="en-US" sz="3000" dirty="0" smtClean="0"/>
              <a:t> 추가</a:t>
            </a:r>
            <a:endParaRPr lang="en-US" altLang="ko-KR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000" dirty="0" smtClean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경성대학교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422" y="1368696"/>
            <a:ext cx="1827513" cy="146201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980" y="3106917"/>
            <a:ext cx="1732393" cy="123433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04928" y="3106917"/>
            <a:ext cx="650696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게임시작 전에</a:t>
            </a:r>
            <a:endParaRPr lang="en-US" altLang="ko-KR" sz="3000" dirty="0" smtClean="0"/>
          </a:p>
          <a:p>
            <a:r>
              <a:rPr lang="en-US" altLang="ko-KR" sz="3000" dirty="0"/>
              <a:t> </a:t>
            </a:r>
            <a:r>
              <a:rPr lang="en-US" altLang="ko-KR" sz="3000" dirty="0" smtClean="0"/>
              <a:t> </a:t>
            </a:r>
            <a:r>
              <a:rPr lang="ko-KR" altLang="en-US" sz="3000" dirty="0" smtClean="0"/>
              <a:t>특정 위치 </a:t>
            </a:r>
            <a:r>
              <a:rPr lang="ko-KR" altLang="en-US" sz="3000" dirty="0" err="1" smtClean="0"/>
              <a:t>클릭시</a:t>
            </a:r>
            <a:r>
              <a:rPr lang="en-US" altLang="ko-KR" sz="3000" dirty="0"/>
              <a:t> </a:t>
            </a:r>
            <a:r>
              <a:rPr lang="ko-KR" altLang="en-US" sz="3000" dirty="0" err="1" smtClean="0"/>
              <a:t>케릭터</a:t>
            </a:r>
            <a:r>
              <a:rPr lang="en-US" altLang="ko-KR" sz="3000" dirty="0" smtClean="0"/>
              <a:t> </a:t>
            </a:r>
          </a:p>
          <a:p>
            <a:r>
              <a:rPr lang="en-US" altLang="ko-KR" sz="3000" dirty="0"/>
              <a:t> </a:t>
            </a:r>
            <a:r>
              <a:rPr lang="en-US" altLang="ko-KR" sz="3000" dirty="0" smtClean="0"/>
              <a:t>  </a:t>
            </a:r>
            <a:r>
              <a:rPr lang="ko-KR" altLang="en-US" sz="3000" dirty="0" smtClean="0"/>
              <a:t>오구 </a:t>
            </a:r>
            <a:r>
              <a:rPr lang="en-US" altLang="ko-KR" sz="3000" dirty="0" smtClean="0">
                <a:sym typeface="Wingdings" panose="05000000000000000000" pitchFamily="2" charset="2"/>
              </a:rPr>
              <a:t></a:t>
            </a:r>
            <a:r>
              <a:rPr lang="ko-KR" altLang="en-US" sz="3000" dirty="0" smtClean="0"/>
              <a:t> </a:t>
            </a:r>
            <a:r>
              <a:rPr lang="ko-KR" altLang="en-US" sz="3000" dirty="0" err="1" smtClean="0"/>
              <a:t>피카츄</a:t>
            </a:r>
            <a:r>
              <a:rPr lang="ko-KR" altLang="en-US" sz="3000" dirty="0" smtClean="0"/>
              <a:t>  변경</a:t>
            </a:r>
            <a:endParaRPr lang="en-US" altLang="ko-KR" sz="3000" dirty="0" smtClean="0"/>
          </a:p>
          <a:p>
            <a:endParaRPr lang="en-US" altLang="ko-KR" sz="3000" dirty="0"/>
          </a:p>
          <a:p>
            <a:r>
              <a:rPr lang="ko-KR" altLang="en-US" sz="3000" dirty="0" smtClean="0"/>
              <a:t> </a:t>
            </a:r>
            <a:r>
              <a:rPr lang="ko-KR" altLang="en-US" sz="3000" dirty="0" err="1" smtClean="0"/>
              <a:t>피카츄로</a:t>
            </a:r>
            <a:r>
              <a:rPr lang="ko-KR" altLang="en-US" sz="3000" dirty="0" smtClean="0"/>
              <a:t> </a:t>
            </a:r>
            <a:r>
              <a:rPr lang="ko-KR" altLang="en-US" sz="3000" dirty="0" err="1" smtClean="0"/>
              <a:t>변경시</a:t>
            </a:r>
            <a:r>
              <a:rPr lang="ko-KR" altLang="en-US" sz="3000" dirty="0" smtClean="0"/>
              <a:t> 포켓볼로 공격</a:t>
            </a:r>
            <a:endParaRPr lang="en-US" altLang="ko-KR" sz="3000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503" y="4678294"/>
            <a:ext cx="1375348" cy="137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60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6154147" y="591803"/>
            <a:ext cx="5400000" cy="0"/>
          </a:xfrm>
          <a:prstGeom prst="line">
            <a:avLst/>
          </a:prstGeom>
          <a:ln>
            <a:solidFill>
              <a:srgbClr val="4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60400" y="127298"/>
            <a:ext cx="4661639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rgbClr val="434544"/>
                </a:solidFill>
              </a:rPr>
              <a:t>POWER </a:t>
            </a:r>
            <a:r>
              <a:rPr lang="en-US" altLang="ko-KR" i="1" dirty="0">
                <a:solidFill>
                  <a:srgbClr val="434544"/>
                </a:solidFill>
              </a:rPr>
              <a:t>POINT </a:t>
            </a:r>
            <a:r>
              <a:rPr lang="en-US" altLang="ko-KR" sz="2400" b="1" i="1" dirty="0" smtClean="0">
                <a:solidFill>
                  <a:srgbClr val="434544"/>
                </a:solidFill>
              </a:rPr>
              <a:t>PRESENTATION</a:t>
            </a:r>
            <a:endParaRPr lang="en-US" altLang="ko-KR" sz="2400" b="1" i="1" dirty="0">
              <a:solidFill>
                <a:srgbClr val="434544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434544"/>
                </a:solidFill>
              </a:rPr>
              <a:t>Enjoy your stylish business and campus life with BIZCAM</a:t>
            </a:r>
            <a:endParaRPr lang="ko-KR" altLang="en-US" dirty="0">
              <a:solidFill>
                <a:srgbClr val="434544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154147" y="420098"/>
            <a:ext cx="343410" cy="343410"/>
            <a:chOff x="7470945" y="4120730"/>
            <a:chExt cx="508420" cy="508420"/>
          </a:xfrm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1" y="945855"/>
            <a:ext cx="3378200" cy="541049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127" y="773787"/>
            <a:ext cx="3514173" cy="559284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9575" y="755362"/>
            <a:ext cx="3324225" cy="578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1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6154147" y="591803"/>
            <a:ext cx="5400000" cy="0"/>
          </a:xfrm>
          <a:prstGeom prst="line">
            <a:avLst/>
          </a:prstGeom>
          <a:ln>
            <a:solidFill>
              <a:srgbClr val="4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60400" y="127298"/>
            <a:ext cx="4661639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rgbClr val="434544"/>
                </a:solidFill>
              </a:rPr>
              <a:t>POWER </a:t>
            </a:r>
            <a:r>
              <a:rPr lang="en-US" altLang="ko-KR" i="1" dirty="0">
                <a:solidFill>
                  <a:srgbClr val="434544"/>
                </a:solidFill>
              </a:rPr>
              <a:t>POINT </a:t>
            </a:r>
            <a:r>
              <a:rPr lang="en-US" altLang="ko-KR" sz="2400" b="1" i="1" dirty="0" smtClean="0">
                <a:solidFill>
                  <a:srgbClr val="434544"/>
                </a:solidFill>
              </a:rPr>
              <a:t>PRESENTATION</a:t>
            </a:r>
            <a:endParaRPr lang="en-US" altLang="ko-KR" sz="2400" b="1" i="1" dirty="0">
              <a:solidFill>
                <a:srgbClr val="434544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434544"/>
                </a:solidFill>
              </a:rPr>
              <a:t>Enjoy your stylish business and campus life with BIZCAM</a:t>
            </a:r>
            <a:endParaRPr lang="ko-KR" altLang="en-US" dirty="0">
              <a:solidFill>
                <a:srgbClr val="434544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154147" y="420098"/>
            <a:ext cx="343410" cy="343410"/>
            <a:chOff x="7470945" y="4120730"/>
            <a:chExt cx="508420" cy="508420"/>
          </a:xfrm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양쪽 모서리가 둥근 사각형 1"/>
          <p:cNvSpPr/>
          <p:nvPr/>
        </p:nvSpPr>
        <p:spPr>
          <a:xfrm>
            <a:off x="368300" y="935211"/>
            <a:ext cx="11455400" cy="5922789"/>
          </a:xfrm>
          <a:prstGeom prst="round2SameRect">
            <a:avLst>
              <a:gd name="adj1" fmla="val 5335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49" y="1106914"/>
            <a:ext cx="4553690" cy="27291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49" y="3978215"/>
            <a:ext cx="4553690" cy="27376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53075" y="1076351"/>
            <a:ext cx="6270625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00" dirty="0"/>
              <a:t> </a:t>
            </a:r>
            <a:r>
              <a:rPr lang="en-US" altLang="ko-KR" sz="3000" dirty="0" smtClean="0"/>
              <a:t>w s </a:t>
            </a:r>
            <a:r>
              <a:rPr lang="ko-KR" altLang="en-US" sz="3000" dirty="0" smtClean="0"/>
              <a:t>로 </a:t>
            </a:r>
            <a:r>
              <a:rPr lang="ko-KR" altLang="en-US" sz="3000" dirty="0"/>
              <a:t>캐</a:t>
            </a:r>
            <a:r>
              <a:rPr lang="ko-KR" altLang="en-US" sz="3000" dirty="0" smtClean="0"/>
              <a:t>릭터 이동 추가 완료</a:t>
            </a:r>
            <a:endParaRPr lang="en-US" altLang="ko-KR" sz="3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00" dirty="0" smtClean="0"/>
              <a:t> </a:t>
            </a:r>
            <a:r>
              <a:rPr lang="ko-KR" altLang="en-US" sz="3000" dirty="0" smtClean="0"/>
              <a:t>캐릭터 중력 추가 완료</a:t>
            </a:r>
            <a:endParaRPr lang="en-US" altLang="ko-KR" sz="30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00" dirty="0" smtClean="0"/>
              <a:t> space </a:t>
            </a:r>
            <a:r>
              <a:rPr lang="ko-KR" altLang="en-US" sz="3000" dirty="0" smtClean="0"/>
              <a:t>점프 </a:t>
            </a:r>
            <a:r>
              <a:rPr lang="ko-KR" altLang="en-US" sz="3000" dirty="0" err="1" smtClean="0"/>
              <a:t>추가완료</a:t>
            </a:r>
            <a:endParaRPr lang="en-US" altLang="ko-KR" sz="30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00" dirty="0" smtClean="0"/>
              <a:t> </a:t>
            </a:r>
            <a:r>
              <a:rPr lang="ko-KR" altLang="en-US" sz="3000" dirty="0" smtClean="0"/>
              <a:t>플랫폼 객체 </a:t>
            </a:r>
            <a:r>
              <a:rPr lang="ko-KR" altLang="en-US" sz="3000" dirty="0" err="1" smtClean="0"/>
              <a:t>추가완료</a:t>
            </a:r>
            <a:endParaRPr lang="en-US" altLang="ko-KR" sz="30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00" dirty="0" smtClean="0"/>
              <a:t> </a:t>
            </a:r>
            <a:r>
              <a:rPr lang="ko-KR" altLang="en-US" sz="3000" dirty="0" smtClean="0"/>
              <a:t>플랫폼 좌 우 위 아래 충돌 구현</a:t>
            </a:r>
            <a:endParaRPr lang="en-US" altLang="ko-KR" sz="3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553075" y="4730461"/>
            <a:ext cx="61436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 승리 아이템 </a:t>
            </a:r>
            <a:r>
              <a:rPr lang="ko-KR" altLang="en-US" sz="3000" dirty="0" err="1" smtClean="0"/>
              <a:t>추가완료</a:t>
            </a:r>
            <a:endParaRPr lang="en-US" altLang="ko-KR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000" dirty="0" smtClean="0"/>
              <a:t> </a:t>
            </a:r>
            <a:r>
              <a:rPr lang="ko-KR" altLang="en-US" sz="3000" dirty="0" smtClean="0"/>
              <a:t>캔버스 </a:t>
            </a:r>
            <a:r>
              <a:rPr lang="en-US" altLang="ko-KR" sz="3000" dirty="0" smtClean="0"/>
              <a:t>1500 x 900 </a:t>
            </a:r>
            <a:r>
              <a:rPr lang="ko-KR" altLang="en-US" sz="3000" dirty="0" smtClean="0"/>
              <a:t>설정</a:t>
            </a:r>
            <a:endParaRPr lang="en-US" altLang="ko-KR" sz="3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 마우스 좌 클릭으로 플랫폼 </a:t>
            </a:r>
            <a:endParaRPr lang="en-US" altLang="ko-KR" sz="3000" dirty="0" smtClean="0"/>
          </a:p>
          <a:p>
            <a:r>
              <a:rPr lang="en-US" altLang="ko-KR" sz="3000" dirty="0" smtClean="0"/>
              <a:t>    </a:t>
            </a:r>
            <a:r>
              <a:rPr lang="ko-KR" altLang="en-US" sz="3000" dirty="0" smtClean="0"/>
              <a:t>추가하기 능력 </a:t>
            </a:r>
            <a:r>
              <a:rPr lang="ko-KR" altLang="en-US" sz="3000" dirty="0" err="1" smtClean="0"/>
              <a:t>구현완료</a:t>
            </a:r>
            <a:endParaRPr lang="en-US" altLang="ko-KR" sz="3000" dirty="0" smtClean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22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6154147" y="591803"/>
            <a:ext cx="5400000" cy="0"/>
          </a:xfrm>
          <a:prstGeom prst="line">
            <a:avLst/>
          </a:prstGeom>
          <a:ln>
            <a:solidFill>
              <a:srgbClr val="4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60400" y="127298"/>
            <a:ext cx="4661639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rgbClr val="434544"/>
                </a:solidFill>
              </a:rPr>
              <a:t>POWER </a:t>
            </a:r>
            <a:r>
              <a:rPr lang="en-US" altLang="ko-KR" i="1" dirty="0">
                <a:solidFill>
                  <a:srgbClr val="434544"/>
                </a:solidFill>
              </a:rPr>
              <a:t>POINT </a:t>
            </a:r>
            <a:r>
              <a:rPr lang="en-US" altLang="ko-KR" sz="2400" b="1" i="1" dirty="0" smtClean="0">
                <a:solidFill>
                  <a:srgbClr val="434544"/>
                </a:solidFill>
              </a:rPr>
              <a:t>PRESENTATION</a:t>
            </a:r>
            <a:endParaRPr lang="en-US" altLang="ko-KR" sz="2400" b="1" i="1" dirty="0">
              <a:solidFill>
                <a:srgbClr val="434544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434544"/>
                </a:solidFill>
              </a:rPr>
              <a:t>Enjoy your stylish business and campus life with BIZCAM</a:t>
            </a:r>
            <a:endParaRPr lang="ko-KR" altLang="en-US" dirty="0">
              <a:solidFill>
                <a:srgbClr val="434544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154147" y="420098"/>
            <a:ext cx="343410" cy="343410"/>
            <a:chOff x="7470945" y="4120730"/>
            <a:chExt cx="508420" cy="508420"/>
          </a:xfrm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61" y="1009650"/>
            <a:ext cx="3572374" cy="53467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719" y="935211"/>
            <a:ext cx="3414748" cy="54211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021" y="935210"/>
            <a:ext cx="3428531" cy="542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1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6154147" y="591803"/>
            <a:ext cx="5400000" cy="0"/>
          </a:xfrm>
          <a:prstGeom prst="line">
            <a:avLst/>
          </a:prstGeom>
          <a:ln>
            <a:solidFill>
              <a:srgbClr val="4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60400" y="127298"/>
            <a:ext cx="4661639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rgbClr val="434544"/>
                </a:solidFill>
              </a:rPr>
              <a:t>POWER </a:t>
            </a:r>
            <a:r>
              <a:rPr lang="en-US" altLang="ko-KR" i="1" dirty="0">
                <a:solidFill>
                  <a:srgbClr val="434544"/>
                </a:solidFill>
              </a:rPr>
              <a:t>POINT </a:t>
            </a:r>
            <a:r>
              <a:rPr lang="en-US" altLang="ko-KR" sz="2400" b="1" i="1" dirty="0" smtClean="0">
                <a:solidFill>
                  <a:srgbClr val="434544"/>
                </a:solidFill>
              </a:rPr>
              <a:t>PRESENTATION</a:t>
            </a:r>
            <a:endParaRPr lang="en-US" altLang="ko-KR" sz="2400" b="1" i="1" dirty="0">
              <a:solidFill>
                <a:srgbClr val="434544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434544"/>
                </a:solidFill>
              </a:rPr>
              <a:t>Enjoy your stylish business and campus life with BIZCAM</a:t>
            </a:r>
            <a:endParaRPr lang="ko-KR" altLang="en-US" dirty="0">
              <a:solidFill>
                <a:srgbClr val="434544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154147" y="420098"/>
            <a:ext cx="343410" cy="343410"/>
            <a:chOff x="7470945" y="4120730"/>
            <a:chExt cx="508420" cy="508420"/>
          </a:xfrm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35210"/>
            <a:ext cx="3581400" cy="54946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800" y="898453"/>
            <a:ext cx="3632908" cy="54946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3572" y="898453"/>
            <a:ext cx="3240228" cy="549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05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6154147" y="591803"/>
            <a:ext cx="5400000" cy="0"/>
          </a:xfrm>
          <a:prstGeom prst="line">
            <a:avLst/>
          </a:prstGeom>
          <a:ln>
            <a:solidFill>
              <a:srgbClr val="4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60400" y="127298"/>
            <a:ext cx="4661639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rgbClr val="434544"/>
                </a:solidFill>
              </a:rPr>
              <a:t>POWER </a:t>
            </a:r>
            <a:r>
              <a:rPr lang="en-US" altLang="ko-KR" i="1" dirty="0">
                <a:solidFill>
                  <a:srgbClr val="434544"/>
                </a:solidFill>
              </a:rPr>
              <a:t>POINT </a:t>
            </a:r>
            <a:r>
              <a:rPr lang="en-US" altLang="ko-KR" sz="2400" b="1" i="1" dirty="0" smtClean="0">
                <a:solidFill>
                  <a:srgbClr val="434544"/>
                </a:solidFill>
              </a:rPr>
              <a:t>PRESENTATION</a:t>
            </a:r>
            <a:endParaRPr lang="en-US" altLang="ko-KR" sz="2400" b="1" i="1" dirty="0">
              <a:solidFill>
                <a:srgbClr val="434544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434544"/>
                </a:solidFill>
              </a:rPr>
              <a:t>Enjoy your stylish business and campus life with BIZCAM</a:t>
            </a:r>
            <a:endParaRPr lang="ko-KR" altLang="en-US" dirty="0">
              <a:solidFill>
                <a:srgbClr val="434544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154147" y="420098"/>
            <a:ext cx="343410" cy="343410"/>
            <a:chOff x="7470945" y="4120730"/>
            <a:chExt cx="508420" cy="508420"/>
          </a:xfrm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59" y="935211"/>
            <a:ext cx="3257841" cy="54211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241" y="941950"/>
            <a:ext cx="3590926" cy="54076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6008" y="935210"/>
            <a:ext cx="3869635" cy="541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5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6154147" y="591803"/>
            <a:ext cx="5400000" cy="0"/>
          </a:xfrm>
          <a:prstGeom prst="line">
            <a:avLst/>
          </a:prstGeom>
          <a:ln>
            <a:solidFill>
              <a:srgbClr val="4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60400" y="127298"/>
            <a:ext cx="4661639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rgbClr val="434544"/>
                </a:solidFill>
              </a:rPr>
              <a:t>POWER </a:t>
            </a:r>
            <a:r>
              <a:rPr lang="en-US" altLang="ko-KR" i="1" dirty="0">
                <a:solidFill>
                  <a:srgbClr val="434544"/>
                </a:solidFill>
              </a:rPr>
              <a:t>POINT </a:t>
            </a:r>
            <a:r>
              <a:rPr lang="en-US" altLang="ko-KR" sz="2400" b="1" i="1" dirty="0" smtClean="0">
                <a:solidFill>
                  <a:srgbClr val="434544"/>
                </a:solidFill>
              </a:rPr>
              <a:t>PRESENTATION</a:t>
            </a:r>
            <a:endParaRPr lang="en-US" altLang="ko-KR" sz="2400" b="1" i="1" dirty="0">
              <a:solidFill>
                <a:srgbClr val="434544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434544"/>
                </a:solidFill>
              </a:rPr>
              <a:t>Enjoy your stylish business and campus life with BIZCAM</a:t>
            </a:r>
            <a:endParaRPr lang="ko-KR" altLang="en-US" dirty="0">
              <a:solidFill>
                <a:srgbClr val="434544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154147" y="420098"/>
            <a:ext cx="343410" cy="343410"/>
            <a:chOff x="7470945" y="4120730"/>
            <a:chExt cx="508420" cy="508420"/>
          </a:xfrm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42" y="935211"/>
            <a:ext cx="3943683" cy="54211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925" y="935211"/>
            <a:ext cx="5734050" cy="341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8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6154147" y="591803"/>
            <a:ext cx="5400000" cy="0"/>
          </a:xfrm>
          <a:prstGeom prst="line">
            <a:avLst/>
          </a:prstGeom>
          <a:ln>
            <a:solidFill>
              <a:srgbClr val="4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60400" y="127298"/>
            <a:ext cx="4661639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rgbClr val="434544"/>
                </a:solidFill>
              </a:rPr>
              <a:t>POWER </a:t>
            </a:r>
            <a:r>
              <a:rPr lang="en-US" altLang="ko-KR" i="1" dirty="0">
                <a:solidFill>
                  <a:srgbClr val="434544"/>
                </a:solidFill>
              </a:rPr>
              <a:t>POINT </a:t>
            </a:r>
            <a:r>
              <a:rPr lang="en-US" altLang="ko-KR" sz="2400" b="1" i="1" dirty="0" smtClean="0">
                <a:solidFill>
                  <a:srgbClr val="434544"/>
                </a:solidFill>
              </a:rPr>
              <a:t>PRESENTATION</a:t>
            </a:r>
            <a:endParaRPr lang="en-US" altLang="ko-KR" sz="2400" b="1" i="1" dirty="0">
              <a:solidFill>
                <a:srgbClr val="434544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434544"/>
                </a:solidFill>
              </a:rPr>
              <a:t>Enjoy your stylish business and campus life with BIZCAM</a:t>
            </a:r>
            <a:endParaRPr lang="ko-KR" altLang="en-US" dirty="0">
              <a:solidFill>
                <a:srgbClr val="434544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154147" y="420098"/>
            <a:ext cx="343410" cy="343410"/>
            <a:chOff x="7470945" y="4120730"/>
            <a:chExt cx="508420" cy="508420"/>
          </a:xfrm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14281" y="1183115"/>
            <a:ext cx="747244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5000" dirty="0" smtClean="0"/>
              <a:t>개발환경</a:t>
            </a:r>
            <a:r>
              <a:rPr lang="ko-KR" altLang="en-US" sz="3000" dirty="0" smtClean="0"/>
              <a:t> </a:t>
            </a:r>
            <a:endParaRPr lang="en-US" altLang="ko-KR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000" dirty="0" smtClean="0"/>
              <a:t>Window </a:t>
            </a:r>
            <a:r>
              <a:rPr lang="en-US" altLang="ko-KR" sz="3000" dirty="0" smtClean="0"/>
              <a:t>10 64bit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000" dirty="0" smtClean="0"/>
              <a:t>Chrome – version 77 (win10)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000" dirty="0" smtClean="0"/>
              <a:t>IntelliJ Ultimate 2019.2.2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000" dirty="0" smtClean="0"/>
              <a:t>HTML5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000" dirty="0" smtClean="0"/>
              <a:t>JavaScript (ECMA script 6)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000" dirty="0" smtClean="0"/>
              <a:t>PowerPoint 2014</a:t>
            </a:r>
            <a:r>
              <a:rPr lang="en-US" altLang="ko-KR" sz="3000" dirty="0"/>
              <a:t> </a:t>
            </a:r>
            <a:r>
              <a:rPr lang="en-US" altLang="ko-KR" sz="3000" dirty="0" smtClean="0"/>
              <a:t>(</a:t>
            </a:r>
            <a:r>
              <a:rPr lang="ko-KR" altLang="en-US" sz="3000" dirty="0" err="1" smtClean="0"/>
              <a:t>포토샾</a:t>
            </a:r>
            <a:r>
              <a:rPr lang="ko-KR" altLang="en-US" sz="3000" dirty="0" smtClean="0"/>
              <a:t> </a:t>
            </a:r>
            <a:r>
              <a:rPr lang="ko-KR" altLang="en-US" sz="3000" dirty="0" err="1" smtClean="0"/>
              <a:t>대신사용</a:t>
            </a:r>
            <a:r>
              <a:rPr lang="en-US" altLang="ko-KR" sz="3000" dirty="0" smtClean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000" dirty="0" err="1" smtClean="0"/>
              <a:t>Git</a:t>
            </a:r>
            <a:r>
              <a:rPr lang="en-US" altLang="ko-KR" sz="3000" dirty="0" smtClean="0"/>
              <a:t> 2.17.1</a:t>
            </a:r>
          </a:p>
        </p:txBody>
      </p:sp>
    </p:spTree>
    <p:extLst>
      <p:ext uri="{BB962C8B-B14F-4D97-AF65-F5344CB8AC3E}">
        <p14:creationId xmlns:p14="http://schemas.microsoft.com/office/powerpoint/2010/main" val="43240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6154147" y="591803"/>
            <a:ext cx="5400000" cy="0"/>
          </a:xfrm>
          <a:prstGeom prst="line">
            <a:avLst/>
          </a:prstGeom>
          <a:ln>
            <a:solidFill>
              <a:srgbClr val="4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60400" y="127298"/>
            <a:ext cx="4661639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rgbClr val="434544"/>
                </a:solidFill>
              </a:rPr>
              <a:t>POWER </a:t>
            </a:r>
            <a:r>
              <a:rPr lang="en-US" altLang="ko-KR" i="1" dirty="0">
                <a:solidFill>
                  <a:srgbClr val="434544"/>
                </a:solidFill>
              </a:rPr>
              <a:t>POINT </a:t>
            </a:r>
            <a:r>
              <a:rPr lang="en-US" altLang="ko-KR" sz="2400" b="1" i="1" dirty="0" smtClean="0">
                <a:solidFill>
                  <a:srgbClr val="434544"/>
                </a:solidFill>
              </a:rPr>
              <a:t>PRESENTATION</a:t>
            </a:r>
            <a:endParaRPr lang="en-US" altLang="ko-KR" sz="2400" b="1" i="1" dirty="0">
              <a:solidFill>
                <a:srgbClr val="434544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434544"/>
                </a:solidFill>
              </a:rPr>
              <a:t>Enjoy your stylish business and campus life with BIZCAM</a:t>
            </a:r>
            <a:endParaRPr lang="ko-KR" altLang="en-US" dirty="0">
              <a:solidFill>
                <a:srgbClr val="434544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154147" y="420098"/>
            <a:ext cx="343410" cy="343410"/>
            <a:chOff x="7470945" y="4120730"/>
            <a:chExt cx="508420" cy="508420"/>
          </a:xfrm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14281" y="1183115"/>
            <a:ext cx="1145389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5000" dirty="0" smtClean="0"/>
              <a:t>출처</a:t>
            </a:r>
            <a:r>
              <a:rPr lang="ko-KR" altLang="en-US" sz="3000" dirty="0" smtClean="0"/>
              <a:t> </a:t>
            </a:r>
            <a:endParaRPr lang="en-US" altLang="ko-KR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/>
              <a:t>오구</a:t>
            </a:r>
            <a:r>
              <a:rPr lang="en-US" altLang="ko-KR" sz="3200" dirty="0" smtClean="0"/>
              <a:t> : </a:t>
            </a:r>
            <a:r>
              <a:rPr lang="en-US" altLang="ko-KR" sz="3200" dirty="0" smtClean="0">
                <a:hlinkClick r:id="rId2"/>
              </a:rPr>
              <a:t>https</a:t>
            </a:r>
            <a:r>
              <a:rPr lang="en-US" altLang="ko-KR" sz="3200" dirty="0">
                <a:hlinkClick r:id="rId2"/>
              </a:rPr>
              <a:t>://</a:t>
            </a:r>
            <a:r>
              <a:rPr lang="en-US" altLang="ko-KR" sz="3200" dirty="0" smtClean="0">
                <a:hlinkClick r:id="rId2"/>
              </a:rPr>
              <a:t>e.kakao.com/t/baby-ogus-trivial-life</a:t>
            </a:r>
            <a:r>
              <a:rPr lang="en-US" altLang="ko-KR" sz="3200" dirty="0" smtClean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/>
              <a:t>포켓몬 </a:t>
            </a:r>
            <a:r>
              <a:rPr lang="en-US" altLang="ko-KR" sz="3200" dirty="0" smtClean="0"/>
              <a:t>: </a:t>
            </a:r>
            <a:r>
              <a:rPr lang="ko-KR" altLang="en-US" sz="3200" dirty="0" smtClean="0"/>
              <a:t> </a:t>
            </a:r>
            <a:r>
              <a:rPr lang="en-US" altLang="ko-KR" sz="3200" dirty="0" smtClean="0">
                <a:hlinkClick r:id="rId3"/>
              </a:rPr>
              <a:t>http</a:t>
            </a:r>
            <a:r>
              <a:rPr lang="en-US" altLang="ko-KR" sz="3200" dirty="0">
                <a:hlinkClick r:id="rId3"/>
              </a:rPr>
              <a:t>://blog.daum.net/_</a:t>
            </a:r>
            <a:r>
              <a:rPr lang="en-US" altLang="ko-KR" sz="3200" dirty="0" smtClean="0">
                <a:hlinkClick r:id="rId3"/>
              </a:rPr>
              <a:t>blog/BlogTypeView.do?blogid=0pYfa&amp;articleno=92&amp;categoryId=7&amp;regdt=20140830200012</a:t>
            </a:r>
            <a:endParaRPr lang="en-US" altLang="ko-KR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err="1" smtClean="0"/>
              <a:t>배경등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: </a:t>
            </a:r>
            <a:r>
              <a:rPr lang="en-US" altLang="ko-KR" sz="3200" dirty="0">
                <a:hlinkClick r:id="rId4"/>
              </a:rPr>
              <a:t>https://kor.pngtree.com/</a:t>
            </a:r>
            <a:endParaRPr lang="en-US" altLang="ko-KR" sz="3000" dirty="0" smtClean="0"/>
          </a:p>
        </p:txBody>
      </p:sp>
    </p:spTree>
    <p:extLst>
      <p:ext uri="{BB962C8B-B14F-4D97-AF65-F5344CB8AC3E}">
        <p14:creationId xmlns:p14="http://schemas.microsoft.com/office/powerpoint/2010/main" val="365674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309347" y="3187901"/>
            <a:ext cx="5400000" cy="0"/>
          </a:xfrm>
          <a:prstGeom prst="line">
            <a:avLst/>
          </a:prstGeom>
          <a:ln>
            <a:solidFill>
              <a:srgbClr val="4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8309557" y="2668732"/>
            <a:ext cx="308390" cy="398606"/>
            <a:chOff x="4291013" y="4001237"/>
            <a:chExt cx="155559" cy="201066"/>
          </a:xfrm>
        </p:grpSpPr>
        <p:sp>
          <p:nvSpPr>
            <p:cNvPr id="21" name="도넛 20"/>
            <p:cNvSpPr/>
            <p:nvPr/>
          </p:nvSpPr>
          <p:spPr>
            <a:xfrm>
              <a:off x="4291013" y="4001237"/>
              <a:ext cx="144178" cy="144178"/>
            </a:xfrm>
            <a:prstGeom prst="donut">
              <a:avLst>
                <a:gd name="adj" fmla="val 9637"/>
              </a:avLst>
            </a:prstGeom>
            <a:solidFill>
              <a:srgbClr val="4345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8100000">
              <a:off x="4428572" y="4102815"/>
              <a:ext cx="18000" cy="994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345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4485334" y="2457703"/>
            <a:ext cx="30480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b="1" dirty="0" smtClean="0">
                <a:solidFill>
                  <a:srgbClr val="434544"/>
                </a:solidFill>
              </a:rPr>
              <a:t>감사합니다</a:t>
            </a:r>
            <a:endParaRPr lang="ko-KR" altLang="en-US" sz="4000" b="1" dirty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17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6154147" y="591803"/>
            <a:ext cx="5400000" cy="0"/>
          </a:xfrm>
          <a:prstGeom prst="line">
            <a:avLst/>
          </a:prstGeom>
          <a:ln>
            <a:solidFill>
              <a:srgbClr val="4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60400" y="127298"/>
            <a:ext cx="4661639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rgbClr val="434544"/>
                </a:solidFill>
              </a:rPr>
              <a:t>POWER </a:t>
            </a:r>
            <a:r>
              <a:rPr lang="en-US" altLang="ko-KR" i="1" dirty="0">
                <a:solidFill>
                  <a:srgbClr val="434544"/>
                </a:solidFill>
              </a:rPr>
              <a:t>POINT </a:t>
            </a:r>
            <a:r>
              <a:rPr lang="en-US" altLang="ko-KR" sz="2400" b="1" i="1" dirty="0" smtClean="0">
                <a:solidFill>
                  <a:srgbClr val="434544"/>
                </a:solidFill>
              </a:rPr>
              <a:t>PRESENTATION</a:t>
            </a:r>
            <a:endParaRPr lang="en-US" altLang="ko-KR" sz="2400" b="1" i="1" dirty="0">
              <a:solidFill>
                <a:srgbClr val="434544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434544"/>
                </a:solidFill>
              </a:rPr>
              <a:t>Enjoy your stylish business and campus life with BIZCAM</a:t>
            </a:r>
            <a:endParaRPr lang="ko-KR" altLang="en-US" dirty="0">
              <a:solidFill>
                <a:srgbClr val="434544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154147" y="420098"/>
            <a:ext cx="343410" cy="343410"/>
            <a:chOff x="7470945" y="4120730"/>
            <a:chExt cx="508420" cy="508420"/>
          </a:xfrm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양쪽 모서리가 둥근 사각형 1"/>
          <p:cNvSpPr/>
          <p:nvPr/>
        </p:nvSpPr>
        <p:spPr>
          <a:xfrm>
            <a:off x="368300" y="935211"/>
            <a:ext cx="11455400" cy="5922789"/>
          </a:xfrm>
          <a:prstGeom prst="round2SameRect">
            <a:avLst>
              <a:gd name="adj1" fmla="val 5335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087" l="698" r="9814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3058" y="4504741"/>
            <a:ext cx="4096322" cy="98121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981700" y="1364137"/>
            <a:ext cx="621029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캐릭터 </a:t>
            </a:r>
            <a:r>
              <a:rPr lang="ko-KR" altLang="en-US" sz="3000" dirty="0" err="1" smtClean="0"/>
              <a:t>움직일시</a:t>
            </a:r>
            <a:r>
              <a:rPr lang="ko-KR" altLang="en-US" sz="3000" dirty="0" smtClean="0"/>
              <a:t> 모션 추가 완료</a:t>
            </a:r>
            <a:endParaRPr lang="en-US" altLang="ko-KR" sz="3000" dirty="0" smtClean="0"/>
          </a:p>
          <a:p>
            <a:r>
              <a:rPr lang="ko-KR" altLang="en-US" sz="3000" dirty="0" smtClean="0"/>
              <a:t>   </a:t>
            </a:r>
            <a:endParaRPr lang="en-US" altLang="ko-KR" sz="3000" dirty="0" smtClean="0"/>
          </a:p>
          <a:p>
            <a:r>
              <a:rPr lang="en-US" altLang="ko-KR" sz="3000" dirty="0" smtClean="0"/>
              <a:t>- </a:t>
            </a:r>
            <a:r>
              <a:rPr lang="ko-KR" altLang="en-US" sz="3000" dirty="0" smtClean="0"/>
              <a:t>기본 플랫폼 </a:t>
            </a:r>
            <a:r>
              <a:rPr lang="ko-KR" altLang="en-US" sz="3000" dirty="0" err="1" smtClean="0"/>
              <a:t>추가완료</a:t>
            </a:r>
            <a:endParaRPr lang="en-US" altLang="ko-KR" sz="3000" dirty="0" smtClean="0"/>
          </a:p>
          <a:p>
            <a:r>
              <a:rPr lang="en-US" altLang="ko-KR" sz="3000" dirty="0" smtClean="0"/>
              <a:t>- </a:t>
            </a:r>
            <a:r>
              <a:rPr lang="ko-KR" altLang="en-US" sz="3000" dirty="0" smtClean="0"/>
              <a:t>점프 플랫폼 </a:t>
            </a:r>
            <a:r>
              <a:rPr lang="ko-KR" altLang="en-US" sz="3000" dirty="0" err="1" smtClean="0"/>
              <a:t>추가완료</a:t>
            </a:r>
            <a:r>
              <a:rPr lang="ko-KR" altLang="en-US" sz="3000" dirty="0" smtClean="0"/>
              <a:t> </a:t>
            </a:r>
            <a:endParaRPr lang="en-US" altLang="ko-KR" sz="3000" dirty="0"/>
          </a:p>
          <a:p>
            <a:r>
              <a:rPr lang="en-US" altLang="ko-KR" sz="3000" dirty="0" smtClean="0"/>
              <a:t>- </a:t>
            </a:r>
            <a:r>
              <a:rPr lang="ko-KR" altLang="en-US" sz="3000" dirty="0" smtClean="0"/>
              <a:t>부서지는 플랫폼 </a:t>
            </a:r>
            <a:r>
              <a:rPr lang="ko-KR" altLang="en-US" sz="3000" dirty="0" err="1" smtClean="0"/>
              <a:t>추가완료</a:t>
            </a:r>
            <a:endParaRPr lang="en-US" altLang="ko-KR" sz="30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5248276" y="4474396"/>
            <a:ext cx="69437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err="1" smtClean="0"/>
              <a:t>인벤토리</a:t>
            </a:r>
            <a:r>
              <a:rPr lang="ko-KR" altLang="en-US" sz="3000" dirty="0" smtClean="0"/>
              <a:t> 추가 완료</a:t>
            </a:r>
            <a:endParaRPr lang="en-US" altLang="ko-KR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err="1" smtClean="0"/>
              <a:t>인벤토리</a:t>
            </a:r>
            <a:r>
              <a:rPr lang="ko-KR" altLang="en-US" sz="3000" dirty="0" smtClean="0"/>
              <a:t> 클릭으로 블록 변경가능</a:t>
            </a:r>
            <a:endParaRPr lang="en-US" altLang="ko-KR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err="1" smtClean="0"/>
              <a:t>인벤토리</a:t>
            </a:r>
            <a:r>
              <a:rPr lang="ko-KR" altLang="en-US" sz="3000" dirty="0" smtClean="0"/>
              <a:t> </a:t>
            </a:r>
            <a:r>
              <a:rPr lang="ko-KR" altLang="en-US" sz="3000" dirty="0" err="1" smtClean="0"/>
              <a:t>클릭시</a:t>
            </a:r>
            <a:r>
              <a:rPr lang="ko-KR" altLang="en-US" sz="3000" dirty="0" smtClean="0"/>
              <a:t> 마우스 커서도 변경 </a:t>
            </a:r>
            <a:endParaRPr lang="en-US" altLang="ko-KR" sz="300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1466850"/>
            <a:ext cx="2050294" cy="205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21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6154147" y="591803"/>
            <a:ext cx="5400000" cy="0"/>
          </a:xfrm>
          <a:prstGeom prst="line">
            <a:avLst/>
          </a:prstGeom>
          <a:ln>
            <a:solidFill>
              <a:srgbClr val="4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60400" y="127298"/>
            <a:ext cx="4661639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rgbClr val="434544"/>
                </a:solidFill>
              </a:rPr>
              <a:t>POWER </a:t>
            </a:r>
            <a:r>
              <a:rPr lang="en-US" altLang="ko-KR" i="1" dirty="0">
                <a:solidFill>
                  <a:srgbClr val="434544"/>
                </a:solidFill>
              </a:rPr>
              <a:t>POINT </a:t>
            </a:r>
            <a:r>
              <a:rPr lang="en-US" altLang="ko-KR" sz="2400" b="1" i="1" dirty="0" smtClean="0">
                <a:solidFill>
                  <a:srgbClr val="434544"/>
                </a:solidFill>
              </a:rPr>
              <a:t>PRESENTATION</a:t>
            </a:r>
            <a:endParaRPr lang="en-US" altLang="ko-KR" sz="2400" b="1" i="1" dirty="0">
              <a:solidFill>
                <a:srgbClr val="434544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434544"/>
                </a:solidFill>
              </a:rPr>
              <a:t>Enjoy your stylish business and campus life with BIZCAM</a:t>
            </a:r>
            <a:endParaRPr lang="ko-KR" altLang="en-US" dirty="0">
              <a:solidFill>
                <a:srgbClr val="434544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154147" y="420098"/>
            <a:ext cx="343410" cy="343410"/>
            <a:chOff x="7470945" y="4120730"/>
            <a:chExt cx="508420" cy="508420"/>
          </a:xfrm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양쪽 모서리가 둥근 사각형 1"/>
          <p:cNvSpPr/>
          <p:nvPr/>
        </p:nvSpPr>
        <p:spPr>
          <a:xfrm>
            <a:off x="368300" y="935211"/>
            <a:ext cx="11455400" cy="5922789"/>
          </a:xfrm>
          <a:prstGeom prst="round2SameRect">
            <a:avLst>
              <a:gd name="adj1" fmla="val 5335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11720" y="1380634"/>
            <a:ext cx="6580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배경화면 추가</a:t>
            </a:r>
            <a:endParaRPr lang="en-US" altLang="ko-KR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라운드 끝내는 당근 이미지 추가 </a:t>
            </a:r>
            <a:endParaRPr lang="en-US" altLang="ko-KR" sz="3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154147" y="5131458"/>
            <a:ext cx="4876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게임 시작 </a:t>
            </a:r>
            <a:r>
              <a:rPr lang="ko-KR" altLang="en-US" sz="3000" dirty="0"/>
              <a:t>이미지 </a:t>
            </a:r>
            <a:r>
              <a:rPr lang="ko-KR" altLang="en-US" sz="3000" dirty="0" smtClean="0"/>
              <a:t>추가</a:t>
            </a:r>
            <a:endParaRPr lang="en-US" altLang="ko-KR" sz="3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승리 메시지 이미지 추가</a:t>
            </a:r>
            <a:endParaRPr lang="en-US" altLang="ko-KR" sz="30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073327"/>
            <a:ext cx="4442826" cy="250462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46" b="95528" l="2687" r="9820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5599" y="4628701"/>
            <a:ext cx="2346214" cy="17228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624" l="0" r="100000">
                        <a14:backgroundMark x1="40439" y1="2954" x2="40439" y2="29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91219" y="4637777"/>
            <a:ext cx="2198940" cy="16336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555" y="3615303"/>
            <a:ext cx="5363323" cy="104789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154147" y="3896605"/>
            <a:ext cx="4876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err="1" smtClean="0"/>
              <a:t>플랫폼별</a:t>
            </a:r>
            <a:r>
              <a:rPr lang="ko-KR" altLang="en-US" sz="3000" dirty="0" smtClean="0"/>
              <a:t> 그림 추가 완료</a:t>
            </a:r>
            <a:endParaRPr lang="en-US" altLang="ko-KR" sz="300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3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6154147" y="591803"/>
            <a:ext cx="5400000" cy="0"/>
          </a:xfrm>
          <a:prstGeom prst="line">
            <a:avLst/>
          </a:prstGeom>
          <a:ln>
            <a:solidFill>
              <a:srgbClr val="4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60400" y="127298"/>
            <a:ext cx="4661639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rgbClr val="434544"/>
                </a:solidFill>
              </a:rPr>
              <a:t>POWER </a:t>
            </a:r>
            <a:r>
              <a:rPr lang="en-US" altLang="ko-KR" i="1" dirty="0">
                <a:solidFill>
                  <a:srgbClr val="434544"/>
                </a:solidFill>
              </a:rPr>
              <a:t>POINT </a:t>
            </a:r>
            <a:r>
              <a:rPr lang="en-US" altLang="ko-KR" sz="2400" b="1" i="1" dirty="0" smtClean="0">
                <a:solidFill>
                  <a:srgbClr val="434544"/>
                </a:solidFill>
              </a:rPr>
              <a:t>PRESENTATION</a:t>
            </a:r>
            <a:endParaRPr lang="en-US" altLang="ko-KR" sz="2400" b="1" i="1" dirty="0">
              <a:solidFill>
                <a:srgbClr val="434544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434544"/>
                </a:solidFill>
              </a:rPr>
              <a:t>Enjoy your stylish business and campus life with BIZCAM</a:t>
            </a:r>
            <a:endParaRPr lang="ko-KR" altLang="en-US" dirty="0">
              <a:solidFill>
                <a:srgbClr val="434544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154147" y="420098"/>
            <a:ext cx="343410" cy="343410"/>
            <a:chOff x="7470945" y="4120730"/>
            <a:chExt cx="508420" cy="508420"/>
          </a:xfrm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양쪽 모서리가 둥근 사각형 1"/>
          <p:cNvSpPr/>
          <p:nvPr/>
        </p:nvSpPr>
        <p:spPr>
          <a:xfrm>
            <a:off x="368300" y="935211"/>
            <a:ext cx="11455400" cy="5922789"/>
          </a:xfrm>
          <a:prstGeom prst="round2SameRect">
            <a:avLst>
              <a:gd name="adj1" fmla="val 5335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53772" y="1738098"/>
            <a:ext cx="63382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시간에 따라 움직이는 구름 추가</a:t>
            </a:r>
            <a:endParaRPr lang="en-US" altLang="ko-KR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000" dirty="0" smtClean="0"/>
              <a:t>ESC</a:t>
            </a:r>
            <a:r>
              <a:rPr lang="ko-KR" altLang="en-US" sz="3000" dirty="0" smtClean="0"/>
              <a:t>로 일시정지</a:t>
            </a:r>
            <a:r>
              <a:rPr lang="en-US" altLang="ko-KR" sz="3000" dirty="0" smtClean="0"/>
              <a:t>, </a:t>
            </a:r>
            <a:r>
              <a:rPr lang="ko-KR" altLang="en-US" sz="3000" dirty="0" err="1" smtClean="0"/>
              <a:t>게임재개</a:t>
            </a:r>
            <a:r>
              <a:rPr lang="ko-KR" altLang="en-US" sz="3000" dirty="0" smtClean="0"/>
              <a:t> 추가</a:t>
            </a:r>
            <a:endParaRPr lang="en-US" altLang="ko-KR" sz="3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889605" y="4231874"/>
            <a:ext cx="59871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마우스 휠 로 공격 나가게 추가</a:t>
            </a:r>
            <a:endParaRPr lang="en-US" altLang="ko-KR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공격 총알 추가</a:t>
            </a:r>
            <a:endParaRPr lang="en-US" altLang="ko-KR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총알 중력 추가</a:t>
            </a:r>
            <a:endParaRPr lang="en-US" altLang="ko-KR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최대 총알 나가는 개수 조절</a:t>
            </a:r>
            <a:endParaRPr lang="en-US" altLang="ko-KR" sz="3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74" y="1353075"/>
            <a:ext cx="5009794" cy="24188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11" y="4240012"/>
            <a:ext cx="3248478" cy="18957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830" y="4830055"/>
            <a:ext cx="729934" cy="777187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93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6154147" y="591803"/>
            <a:ext cx="5400000" cy="0"/>
          </a:xfrm>
          <a:prstGeom prst="line">
            <a:avLst/>
          </a:prstGeom>
          <a:ln>
            <a:solidFill>
              <a:srgbClr val="4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60400" y="127298"/>
            <a:ext cx="4661639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rgbClr val="434544"/>
                </a:solidFill>
              </a:rPr>
              <a:t>POWER </a:t>
            </a:r>
            <a:r>
              <a:rPr lang="en-US" altLang="ko-KR" i="1" dirty="0">
                <a:solidFill>
                  <a:srgbClr val="434544"/>
                </a:solidFill>
              </a:rPr>
              <a:t>POINT </a:t>
            </a:r>
            <a:r>
              <a:rPr lang="en-US" altLang="ko-KR" sz="2400" b="1" i="1" dirty="0" smtClean="0">
                <a:solidFill>
                  <a:srgbClr val="434544"/>
                </a:solidFill>
              </a:rPr>
              <a:t>PRESENTATION</a:t>
            </a:r>
            <a:endParaRPr lang="en-US" altLang="ko-KR" sz="2400" b="1" i="1" dirty="0">
              <a:solidFill>
                <a:srgbClr val="434544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434544"/>
                </a:solidFill>
              </a:rPr>
              <a:t>Enjoy your stylish business and campus life with BIZCAM</a:t>
            </a:r>
            <a:endParaRPr lang="ko-KR" altLang="en-US" dirty="0">
              <a:solidFill>
                <a:srgbClr val="434544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154147" y="420098"/>
            <a:ext cx="343410" cy="343410"/>
            <a:chOff x="7470945" y="4120730"/>
            <a:chExt cx="508420" cy="508420"/>
          </a:xfrm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양쪽 모서리가 둥근 사각형 1"/>
          <p:cNvSpPr/>
          <p:nvPr/>
        </p:nvSpPr>
        <p:spPr>
          <a:xfrm>
            <a:off x="368300" y="935211"/>
            <a:ext cx="11455400" cy="5922789"/>
          </a:xfrm>
          <a:prstGeom prst="round2SameRect">
            <a:avLst>
              <a:gd name="adj1" fmla="val 5335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54147" y="1571420"/>
            <a:ext cx="56413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다양한 총알 이미지 추가</a:t>
            </a:r>
            <a:endParaRPr lang="en-US" altLang="ko-KR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랜덤으로 다양한 총알 발사</a:t>
            </a:r>
            <a:endParaRPr lang="en-US" altLang="ko-KR" sz="3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721796" y="3990038"/>
            <a:ext cx="54702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적 추가 및 애니메이션 구현</a:t>
            </a:r>
            <a:endParaRPr lang="en-US" altLang="ko-KR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적 피격 시 폭발 효과 추가</a:t>
            </a:r>
            <a:endParaRPr lang="en-US" altLang="ko-KR" sz="3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49" y="1343924"/>
            <a:ext cx="2619741" cy="18481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821" y="1223884"/>
            <a:ext cx="2181529" cy="11145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4867" y="2328030"/>
            <a:ext cx="2248214" cy="122889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2210" y="3856042"/>
            <a:ext cx="2022402" cy="117973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1132" y="5143659"/>
            <a:ext cx="1904557" cy="1104808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911" y="3990038"/>
            <a:ext cx="1825115" cy="185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3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6154147" y="591803"/>
            <a:ext cx="5400000" cy="0"/>
          </a:xfrm>
          <a:prstGeom prst="line">
            <a:avLst/>
          </a:prstGeom>
          <a:ln>
            <a:solidFill>
              <a:srgbClr val="4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60400" y="127298"/>
            <a:ext cx="4661639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rgbClr val="434544"/>
                </a:solidFill>
              </a:rPr>
              <a:t>POWER </a:t>
            </a:r>
            <a:r>
              <a:rPr lang="en-US" altLang="ko-KR" i="1" dirty="0">
                <a:solidFill>
                  <a:srgbClr val="434544"/>
                </a:solidFill>
              </a:rPr>
              <a:t>POINT </a:t>
            </a:r>
            <a:r>
              <a:rPr lang="en-US" altLang="ko-KR" sz="2400" b="1" i="1" dirty="0" smtClean="0">
                <a:solidFill>
                  <a:srgbClr val="434544"/>
                </a:solidFill>
              </a:rPr>
              <a:t>PRESENTATION</a:t>
            </a:r>
            <a:endParaRPr lang="en-US" altLang="ko-KR" sz="2400" b="1" i="1" dirty="0">
              <a:solidFill>
                <a:srgbClr val="434544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434544"/>
                </a:solidFill>
              </a:rPr>
              <a:t>Enjoy your stylish business and campus life with BIZCAM</a:t>
            </a:r>
            <a:endParaRPr lang="ko-KR" altLang="en-US" dirty="0">
              <a:solidFill>
                <a:srgbClr val="434544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154147" y="420098"/>
            <a:ext cx="343410" cy="343410"/>
            <a:chOff x="7470945" y="4120730"/>
            <a:chExt cx="508420" cy="508420"/>
          </a:xfrm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양쪽 모서리가 둥근 사각형 1"/>
          <p:cNvSpPr/>
          <p:nvPr/>
        </p:nvSpPr>
        <p:spPr>
          <a:xfrm>
            <a:off x="368300" y="935211"/>
            <a:ext cx="11455400" cy="5922789"/>
          </a:xfrm>
          <a:prstGeom prst="round2SameRect">
            <a:avLst>
              <a:gd name="adj1" fmla="val 5335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24526" y="1790700"/>
            <a:ext cx="62960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라운드 </a:t>
            </a:r>
            <a:r>
              <a:rPr lang="ko-KR" altLang="en-US" sz="3000" dirty="0" err="1" smtClean="0"/>
              <a:t>클리어</a:t>
            </a:r>
            <a:r>
              <a:rPr lang="ko-KR" altLang="en-US" sz="3000" dirty="0" smtClean="0"/>
              <a:t> 시 이펙트 </a:t>
            </a:r>
            <a:endParaRPr lang="en-US" altLang="ko-KR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애니메이션 적용하여 추가 완료</a:t>
            </a:r>
            <a:endParaRPr lang="en-US" altLang="ko-KR" sz="3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154146" y="4093517"/>
            <a:ext cx="51615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당근 빙글빙글 돌아가는 애니메이션 추가 완료</a:t>
            </a:r>
            <a:endParaRPr lang="en-US" altLang="ko-KR" sz="30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83" y="4006387"/>
            <a:ext cx="5353797" cy="12955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5354685"/>
            <a:ext cx="5356225" cy="1352739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203" y="1183350"/>
            <a:ext cx="2823037" cy="282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0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6154147" y="591803"/>
            <a:ext cx="5400000" cy="0"/>
          </a:xfrm>
          <a:prstGeom prst="line">
            <a:avLst/>
          </a:prstGeom>
          <a:ln>
            <a:solidFill>
              <a:srgbClr val="4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60400" y="127298"/>
            <a:ext cx="4661639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rgbClr val="434544"/>
                </a:solidFill>
              </a:rPr>
              <a:t>POWER </a:t>
            </a:r>
            <a:r>
              <a:rPr lang="en-US" altLang="ko-KR" i="1" dirty="0">
                <a:solidFill>
                  <a:srgbClr val="434544"/>
                </a:solidFill>
              </a:rPr>
              <a:t>POINT </a:t>
            </a:r>
            <a:r>
              <a:rPr lang="en-US" altLang="ko-KR" sz="2400" b="1" i="1" dirty="0" smtClean="0">
                <a:solidFill>
                  <a:srgbClr val="434544"/>
                </a:solidFill>
              </a:rPr>
              <a:t>PRESENTATION</a:t>
            </a:r>
            <a:endParaRPr lang="en-US" altLang="ko-KR" sz="2400" b="1" i="1" dirty="0">
              <a:solidFill>
                <a:srgbClr val="434544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434544"/>
                </a:solidFill>
              </a:rPr>
              <a:t>Enjoy your stylish business and campus life with BIZCAM</a:t>
            </a:r>
            <a:endParaRPr lang="ko-KR" altLang="en-US" dirty="0">
              <a:solidFill>
                <a:srgbClr val="434544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154147" y="420098"/>
            <a:ext cx="343410" cy="343410"/>
            <a:chOff x="7470945" y="4120730"/>
            <a:chExt cx="508420" cy="508420"/>
          </a:xfrm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양쪽 모서리가 둥근 사각형 1"/>
          <p:cNvSpPr/>
          <p:nvPr/>
        </p:nvSpPr>
        <p:spPr>
          <a:xfrm>
            <a:off x="426447" y="947946"/>
            <a:ext cx="11455400" cy="5922789"/>
          </a:xfrm>
          <a:prstGeom prst="round2SameRect">
            <a:avLst>
              <a:gd name="adj1" fmla="val 5335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14999" y="1660622"/>
            <a:ext cx="57233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/>
              <a:t>총 </a:t>
            </a:r>
            <a:r>
              <a:rPr lang="en-US" altLang="ko-KR" sz="4000" dirty="0" smtClean="0"/>
              <a:t>5</a:t>
            </a:r>
            <a:r>
              <a:rPr lang="ko-KR" altLang="en-US" sz="4000" dirty="0" smtClean="0"/>
              <a:t>개의 라운드 </a:t>
            </a:r>
            <a:endParaRPr lang="en-US" altLang="ko-KR" sz="4000" dirty="0" smtClean="0"/>
          </a:p>
          <a:p>
            <a:r>
              <a:rPr lang="ko-KR" altLang="en-US" sz="4000" dirty="0" smtClean="0"/>
              <a:t>추가 완료</a:t>
            </a:r>
            <a:endParaRPr lang="en-US" altLang="ko-KR" sz="4000" dirty="0" smtClean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21" y="1029869"/>
            <a:ext cx="4404573" cy="264333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20" y="3844902"/>
            <a:ext cx="4404573" cy="2633328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213" y="3867021"/>
            <a:ext cx="4328680" cy="258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5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6154147" y="591803"/>
            <a:ext cx="5400000" cy="0"/>
          </a:xfrm>
          <a:prstGeom prst="line">
            <a:avLst/>
          </a:prstGeom>
          <a:ln>
            <a:solidFill>
              <a:srgbClr val="4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60400" y="127298"/>
            <a:ext cx="4661639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rgbClr val="434544"/>
                </a:solidFill>
              </a:rPr>
              <a:t>POWER </a:t>
            </a:r>
            <a:r>
              <a:rPr lang="en-US" altLang="ko-KR" i="1" dirty="0">
                <a:solidFill>
                  <a:srgbClr val="434544"/>
                </a:solidFill>
              </a:rPr>
              <a:t>POINT </a:t>
            </a:r>
            <a:r>
              <a:rPr lang="en-US" altLang="ko-KR" sz="2400" b="1" i="1" dirty="0" smtClean="0">
                <a:solidFill>
                  <a:srgbClr val="434544"/>
                </a:solidFill>
              </a:rPr>
              <a:t>PRESENTATION</a:t>
            </a:r>
            <a:endParaRPr lang="en-US" altLang="ko-KR" sz="2400" b="1" i="1" dirty="0">
              <a:solidFill>
                <a:srgbClr val="434544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434544"/>
                </a:solidFill>
              </a:rPr>
              <a:t>Enjoy your stylish business and campus life with BIZCAM</a:t>
            </a:r>
            <a:endParaRPr lang="ko-KR" altLang="en-US" dirty="0">
              <a:solidFill>
                <a:srgbClr val="434544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154147" y="420098"/>
            <a:ext cx="343410" cy="343410"/>
            <a:chOff x="7470945" y="4120730"/>
            <a:chExt cx="508420" cy="508420"/>
          </a:xfrm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양쪽 모서리가 둥근 사각형 1"/>
          <p:cNvSpPr/>
          <p:nvPr/>
        </p:nvSpPr>
        <p:spPr>
          <a:xfrm>
            <a:off x="368300" y="935211"/>
            <a:ext cx="11455400" cy="5922789"/>
          </a:xfrm>
          <a:prstGeom prst="round2SameRect">
            <a:avLst>
              <a:gd name="adj1" fmla="val 5335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44372" y="1376101"/>
            <a:ext cx="52492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특정 적 공격 추가</a:t>
            </a:r>
            <a:endParaRPr lang="en-US" altLang="ko-KR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플레이어는 닿을 시 라운드 재 시작</a:t>
            </a:r>
            <a:endParaRPr lang="en-US" altLang="ko-KR" sz="3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844372" y="3896605"/>
            <a:ext cx="4876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적 추가 완료  </a:t>
            </a:r>
            <a:endParaRPr lang="en-US" altLang="ko-KR" sz="3000" dirty="0" smtClean="0"/>
          </a:p>
          <a:p>
            <a:pPr marL="285750" indent="-285750">
              <a:buFontTx/>
              <a:buChar char="-"/>
            </a:pPr>
            <a:r>
              <a:rPr lang="ko-KR" altLang="en-US" sz="3000" dirty="0" smtClean="0"/>
              <a:t>정체불명의 보스</a:t>
            </a:r>
            <a:endParaRPr lang="en-US" altLang="ko-KR" sz="3000" dirty="0"/>
          </a:p>
          <a:p>
            <a:pPr marL="285750" indent="-285750">
              <a:buFontTx/>
              <a:buChar char="-"/>
            </a:pPr>
            <a:r>
              <a:rPr lang="ko-KR" altLang="en-US" sz="3000" dirty="0" smtClean="0"/>
              <a:t>구구</a:t>
            </a:r>
            <a:endParaRPr lang="en-US" altLang="ko-KR" sz="3000" dirty="0" smtClean="0"/>
          </a:p>
          <a:p>
            <a:pPr marL="285750" indent="-285750">
              <a:buFontTx/>
              <a:buChar char="-"/>
            </a:pPr>
            <a:r>
              <a:rPr lang="ko-KR" altLang="en-US" sz="3000" dirty="0" err="1" smtClean="0"/>
              <a:t>잠만보</a:t>
            </a:r>
            <a:endParaRPr lang="en-US" altLang="ko-KR" sz="3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066" y="1192073"/>
            <a:ext cx="1377206" cy="198337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748" y="1599796"/>
            <a:ext cx="1873476" cy="1506275"/>
          </a:xfrm>
          <a:prstGeom prst="rect">
            <a:avLst/>
          </a:prstGeom>
        </p:spPr>
      </p:pic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167" y="3913984"/>
            <a:ext cx="1828800" cy="18288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016" y="3870778"/>
            <a:ext cx="1391747" cy="196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85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6791</TotalTime>
  <Words>830</Words>
  <Application>Microsoft Office PowerPoint</Application>
  <PresentationFormat>와이드스크린</PresentationFormat>
  <Paragraphs>243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0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정 주용</cp:lastModifiedBy>
  <cp:revision>1088</cp:revision>
  <dcterms:created xsi:type="dcterms:W3CDTF">2018-08-02T07:05:36Z</dcterms:created>
  <dcterms:modified xsi:type="dcterms:W3CDTF">2019-10-22T05:19:01Z</dcterms:modified>
</cp:coreProperties>
</file>